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photoAlbum layout="1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346B-986C-49F9-8C3E-69388C415D4B}" type="datetimeFigureOut">
              <a:rPr lang="nl-BE" smtClean="0"/>
              <a:t>24/09/2011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F8AEF-0E97-4985-B054-B23E93946C20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Glass</a:t>
            </a:r>
            <a:r>
              <a:rPr lang="nl-BE" dirty="0" smtClean="0"/>
              <a:t> House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449 </a:t>
            </a:r>
            <a:r>
              <a:rPr lang="nl-BE" dirty="0" err="1" smtClean="0"/>
              <a:t>Doansburg</a:t>
            </a:r>
            <a:r>
              <a:rPr lang="nl-BE" dirty="0" smtClean="0"/>
              <a:t> </a:t>
            </a:r>
            <a:r>
              <a:rPr lang="nl-BE" dirty="0" err="1" smtClean="0"/>
              <a:t>Road</a:t>
            </a:r>
            <a:endParaRPr lang="nl-BE" dirty="0" smtClean="0"/>
          </a:p>
          <a:p>
            <a:r>
              <a:rPr lang="nl-BE" dirty="0" err="1" smtClean="0"/>
              <a:t>Brewster</a:t>
            </a:r>
            <a:r>
              <a:rPr lang="nl-BE" dirty="0" smtClean="0"/>
              <a:t>, New York 10509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2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5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0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5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2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5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2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3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4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4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1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2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ass House 02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Diavoorstelling (4:3)</PresentationFormat>
  <Paragraphs>3</Paragraphs>
  <Slides>39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Office-thema</vt:lpstr>
      <vt:lpstr>Glass House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 House</dc:title>
  <dc:creator>Lies</dc:creator>
  <cp:lastModifiedBy>Lies</cp:lastModifiedBy>
  <cp:revision>1</cp:revision>
  <dcterms:created xsi:type="dcterms:W3CDTF">2011-09-24T19:14:48Z</dcterms:created>
  <dcterms:modified xsi:type="dcterms:W3CDTF">2011-09-24T19:15:46Z</dcterms:modified>
</cp:coreProperties>
</file>