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7B43-9413-437A-9977-80D9524DC449}" type="datetimeFigureOut">
              <a:rPr lang="nl-BE" smtClean="0"/>
              <a:t>23/09/2011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53C4-74E9-4ABE-9940-535B8B083BB4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nl-BE" dirty="0" err="1" smtClean="0"/>
              <a:t>Rays</a:t>
            </a:r>
            <a:r>
              <a:rPr lang="nl-BE" dirty="0" smtClean="0"/>
              <a:t> </a:t>
            </a:r>
            <a:r>
              <a:rPr lang="nl-BE" dirty="0" err="1" smtClean="0"/>
              <a:t>vs</a:t>
            </a:r>
            <a:r>
              <a:rPr lang="nl-BE" dirty="0" smtClean="0"/>
              <a:t> Yankees</a:t>
            </a:r>
            <a:br>
              <a:rPr lang="nl-BE" dirty="0" smtClean="0"/>
            </a:br>
            <a:r>
              <a:rPr lang="nl-BE" dirty="0" smtClean="0"/>
              <a:t>22/09/11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Yanke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16832"/>
            <a:ext cx="3672061" cy="38935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73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74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75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76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77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78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79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80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83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84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64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85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86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87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88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89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90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91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92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93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94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66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95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96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97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98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800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67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68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69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70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71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1040772 [640x480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Diavoorstelling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Office-thema</vt:lpstr>
      <vt:lpstr>Rays vs Yankees 22/09/11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Rays vs Yankees 22/09/11</dc:title>
  <dc:creator>Lies</dc:creator>
  <cp:lastModifiedBy>Lies</cp:lastModifiedBy>
  <cp:revision>1</cp:revision>
  <dcterms:created xsi:type="dcterms:W3CDTF">2011-09-23T01:17:28Z</dcterms:created>
  <dcterms:modified xsi:type="dcterms:W3CDTF">2011-09-23T01:18:55Z</dcterms:modified>
</cp:coreProperties>
</file>