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D75-21A4-482F-8D5A-57C19B06A707}" type="datetimeFigureOut">
              <a:rPr lang="nl-BE" smtClean="0"/>
              <a:t>17/09/2011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3703-1DD1-4532-876E-6CF1B5B7A43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D75-21A4-482F-8D5A-57C19B06A707}" type="datetimeFigureOut">
              <a:rPr lang="nl-BE" smtClean="0"/>
              <a:t>17/09/2011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3703-1DD1-4532-876E-6CF1B5B7A43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D75-21A4-482F-8D5A-57C19B06A707}" type="datetimeFigureOut">
              <a:rPr lang="nl-BE" smtClean="0"/>
              <a:t>17/09/2011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3703-1DD1-4532-876E-6CF1B5B7A43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D75-21A4-482F-8D5A-57C19B06A707}" type="datetimeFigureOut">
              <a:rPr lang="nl-BE" smtClean="0"/>
              <a:t>17/09/2011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3703-1DD1-4532-876E-6CF1B5B7A43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D75-21A4-482F-8D5A-57C19B06A707}" type="datetimeFigureOut">
              <a:rPr lang="nl-BE" smtClean="0"/>
              <a:t>17/09/2011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3703-1DD1-4532-876E-6CF1B5B7A43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D75-21A4-482F-8D5A-57C19B06A707}" type="datetimeFigureOut">
              <a:rPr lang="nl-BE" smtClean="0"/>
              <a:t>17/09/2011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3703-1DD1-4532-876E-6CF1B5B7A43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D75-21A4-482F-8D5A-57C19B06A707}" type="datetimeFigureOut">
              <a:rPr lang="nl-BE" smtClean="0"/>
              <a:t>17/09/2011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3703-1DD1-4532-876E-6CF1B5B7A43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D75-21A4-482F-8D5A-57C19B06A707}" type="datetimeFigureOut">
              <a:rPr lang="nl-BE" smtClean="0"/>
              <a:t>17/09/2011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3703-1DD1-4532-876E-6CF1B5B7A43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D75-21A4-482F-8D5A-57C19B06A707}" type="datetimeFigureOut">
              <a:rPr lang="nl-BE" smtClean="0"/>
              <a:t>17/09/2011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3703-1DD1-4532-876E-6CF1B5B7A43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D75-21A4-482F-8D5A-57C19B06A707}" type="datetimeFigureOut">
              <a:rPr lang="nl-BE" smtClean="0"/>
              <a:t>17/09/2011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3703-1DD1-4532-876E-6CF1B5B7A43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D75-21A4-482F-8D5A-57C19B06A707}" type="datetimeFigureOut">
              <a:rPr lang="nl-BE" smtClean="0"/>
              <a:t>17/09/2011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3703-1DD1-4532-876E-6CF1B5B7A430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ACD75-21A4-482F-8D5A-57C19B06A707}" type="datetimeFigureOut">
              <a:rPr lang="nl-BE" smtClean="0"/>
              <a:t>17/09/2011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D3703-1DD1-4532-876E-6CF1B5B7A430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nl-BE" dirty="0" smtClean="0"/>
              <a:t>New York</a:t>
            </a:r>
            <a:br>
              <a:rPr lang="nl-BE" dirty="0" smtClean="0"/>
            </a:br>
            <a:r>
              <a:rPr lang="nl-BE" dirty="0" smtClean="0"/>
              <a:t>11/09/11</a:t>
            </a:r>
            <a:endParaRPr lang="nl-BE" dirty="0"/>
          </a:p>
        </p:txBody>
      </p:sp>
      <p:pic>
        <p:nvPicPr>
          <p:cNvPr id="4" name="Afbeelding 3" descr="New 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55520"/>
            <a:ext cx="91440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P10407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P10407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P10407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P10407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P10407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P10407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P1040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P10407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Diavoorstelling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New York 11/09/11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11/09/11</dc:title>
  <dc:creator>Lies</dc:creator>
  <cp:lastModifiedBy>Lies</cp:lastModifiedBy>
  <cp:revision>1</cp:revision>
  <dcterms:created xsi:type="dcterms:W3CDTF">2011-09-17T21:35:36Z</dcterms:created>
  <dcterms:modified xsi:type="dcterms:W3CDTF">2011-09-17T21:40:11Z</dcterms:modified>
</cp:coreProperties>
</file>