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46924-127C-4796-B031-ED5A6D5B4CFA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0452B-8220-4E35-86B4-BBFC402E9C1A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0452B-8220-4E35-86B4-BBFC402E9C1A}" type="slidenum">
              <a:rPr lang="nl-BE" smtClean="0"/>
              <a:t>2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  <p:sp>
        <p:nvSpPr>
          <p:cNvPr id="10" name="Rechthoe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  <p:sp>
        <p:nvSpPr>
          <p:cNvPr id="12" name="Rechthoe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97C69B6-74DA-43BF-A987-91777A91AC29}" type="datetimeFigureOut">
              <a:rPr lang="nl-BE" smtClean="0"/>
              <a:t>31/03/2011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683DCC7-739B-45A9-8B6A-39AA419F9C13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L.E.G.O.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accent3"/>
                </a:solidFill>
              </a:rPr>
              <a:t>blog voor alle </a:t>
            </a:r>
            <a:r>
              <a:rPr lang="nl-BE" dirty="0" err="1" smtClean="0">
                <a:solidFill>
                  <a:schemeClr val="accent3"/>
                </a:solidFill>
              </a:rPr>
              <a:t>legofans</a:t>
            </a:r>
            <a:endParaRPr lang="nl-BE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19951041">
            <a:off x="2816897" y="2166025"/>
            <a:ext cx="3589621" cy="388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897288"/>
          </a:xfrm>
        </p:spPr>
        <p:txBody>
          <a:bodyPr>
            <a:normAutofit/>
          </a:bodyPr>
          <a:lstStyle/>
          <a:p>
            <a:r>
              <a:rPr lang="nl-BE" dirty="0" smtClean="0"/>
              <a:t>De blog wordt…</a:t>
            </a:r>
            <a:endParaRPr lang="nl-BE" dirty="0"/>
          </a:p>
        </p:txBody>
      </p:sp>
      <p:sp>
        <p:nvSpPr>
          <p:cNvPr id="5" name="Tekstvak 4"/>
          <p:cNvSpPr txBox="1"/>
          <p:nvPr/>
        </p:nvSpPr>
        <p:spPr>
          <a:xfrm>
            <a:off x="467544" y="2348881"/>
            <a:ext cx="784887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Elke dag bijgewerkt tenzij bij een noodgeval.</a:t>
            </a:r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r>
              <a:rPr lang="nl-BE" dirty="0" smtClean="0"/>
              <a:t>Wordt altijd voorzien van een foto als er een te vinden is</a:t>
            </a:r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Motion origin="layout" path="M 0 0 C 0.00555 0.00115 0.01024 0.003 0.01562 0.00485 C 0.01961 0.00855 0.02343 0.00855 0.02777 0.0111 C 0.03611 0.01619 0.04392 0.02267 0.05295 0.02567 C 0.06614 0.03747 0.08107 0.04441 0.09513 0.05459 C 0.11649 0.07009 0.13645 0.08489 0.16128 0.08813 C 0.20937 0.0842 0.25121 0.05551 0.29878 0.04649 C 0.30642 0.04302 0.31493 0.04348 0.32291 0.04163 C 0.34496 0.0421 0.36701 0.04094 0.38906 0.04325 C 0.39201 0.04348 0.39635 0.04973 0.39635 0.04973 C 0.39826 0.05343 0.40642 0.07032 0.40729 0.07379 C 0.41024 0.08558 0.4151 0.10386 0.42291 0.1108 C 0.42534 0.12028 0.42222 0.11103 0.42777 0.11866 C 0.43333 0.1263 0.42621 0.12121 0.43368 0.12838 C 0.45086 0.14457 0.46388 0.14295 0.48559 0.14434 C 0.49288 0.14457 0.5 0.1455 0.50729 0.14596 C 0.51371 0.14619 0.52013 0.14712 0.52656 0.14735 C 0.53923 0.15197 0.55329 0.15591 0.5651 0.16377 C 0.57118 0.17927 0.58142 0.19014 0.58559 0.20703 C 0.58454 0.28892 0.58437 0.3708 0.58316 0.45269 C 0.58263 0.48346 0.58316 0.51954 0.57586 0.54892 C 0.5743 0.56905 0.57118 0.5901 0.56753 0.60999 C 0.56527 0.62225 0.56093 0.63428 0.55902 0.647 C 0.55486 0.6743 0.55 0.70229 0.5434 0.72843 C 0.53576 0.7585 0.53125 0.79296 0.51684 0.81864 C 0.51579 0.82604 0.51354 0.83159 0.51076 0.83761 C 0.50902 0.84154 0.5059 0.84455 0.50486 0.84917 C 0.50347 0.8545 0.50364 0.85588 0.5 0.86051 C 0.49756 0.86375 0.49427 0.8656 0.49149 0.86837 C 0.4776 0.86467 0.4625 0.86352 0.44826 0.86167 C 0.44062 0.85982 0.43298 0.85797 0.42534 0.85565 C 0.42066 0.85426 0.41666 0.85079 0.41197 0.84917 C 0.4026 0.84062 0.39131 0.83252 0.38437 0.82026 C 0.38316 0.81818 0.38194 0.81586 0.38072 0.81355 C 0.37899 0.81078 0.37586 0.8043 0.37586 0.8043 C 0.37256 0.79134 0.36736 0.77793 0.36267 0.76567 C 0.35902 0.74184 0.36406 0.77145 0.35902 0.75133 C 0.3559 0.73883 0.35538 0.72634 0.35173 0.71431 C 0.35069 0.70552 0.34861 0.69697 0.34704 0.68864 C 0.34652 0.68563 0.3434 0.66412 0.34097 0.6581 C 0.33906 0.65278 0.33663 0.64723 0.33489 0.64214 C 0.33229 0.63428 0.33125 0.62595 0.32881 0.61809 C 0.3276 0.60698 0.32569 0.59657 0.32291 0.58593 C 0.32118 0.57899 0.32135 0.57298 0.31805 0.56673 C 0.31441 0.5473 0.30138 0.52764 0.28906 0.51677 C 0.28506 0.50844 0.27864 0.50428 0.27222 0.50081 C 0.27066 0.49988 0.26909 0.49872 0.26753 0.49757 C 0.26614 0.49664 0.26527 0.49502 0.26388 0.49433 C 0.25833 0.49109 0.25173 0.48947 0.24583 0.48785 C 0.21892 0.48993 0.23229 0.48901 0.21684 0.49433 C 0.21145 0.49919 0.2052 0.50266 0.19982 0.50728 C 0.19652 0.51029 0.19357 0.51353 0.19027 0.51677 C 0.18871 0.51839 0.18559 0.52162 0.18559 0.52162 C 0.18368 0.52833 0.18107 0.53203 0.17829 0.53782 C 0.17326 0.54823 0.16857 0.55887 0.16388 0.56974 C 0.15746 0.58454 0.15034 0.59958 0.14461 0.61485 C 0.14062 0.62549 0.1368 0.6359 0.13107 0.64538 C 0.12899 0.65417 0.12413 0.65995 0.12048 0.66782 C 0.11614 0.67661 0.11267 0.68401 0.10729 0.69188 C 0.10416 0.7046 0.09409 0.71778 0.08802 0.72843 C 0.08628 0.73537 0.08263 0.73698 0.07951 0.74323 C 0.07621 0.74994 0.07413 0.7548 0.06979 0.76081 C 0.06753 0.77145 0.0585 0.77885 0.05295 0.78626 C 0.05121 0.78903 0.05 0.79181 0.04826 0.79458 C 0.04288 0.80199 0.03506 0.80453 0.02881 0.81031 C 0.02673 0.81239 0.02517 0.81563 0.02291 0.81702 C 0.01996 0.81887 0.01631 0.81887 0.01319 0.82026 C 0.00989 0.82142 0.00711 0.82465 0.00364 0.82512 C -0.00226 0.82604 -0.06337 0.82836 -0.06389 0.82836 C -0.1191 0.8272 -0.15799 0.83021 -0.2073 0.82026 C -0.21806 0.81401 -0.225 0.80268 -0.23125 0.78973 C -0.23299 0.78602 -0.23646 0.78464 -0.23855 0.7814 C -0.24115 0.77723 -0.24341 0.77307 -0.24584 0.76891 C -0.2533 0.75549 -0.24532 0.76937 -0.25417 0.7541 C -0.25539 0.75225 -0.25782 0.74809 -0.25782 0.74809 C -0.26025 0.73837 -0.26546 0.73305 -0.26997 0.72565 C -0.27327 0.7201 -0.27535 0.71362 -0.2783 0.70784 C -0.29167 0.681 -0.27726 0.70668 -0.28559 0.68702 C -0.28733 0.68309 -0.2915 0.67545 -0.2915 0.67545 C -0.2941 0.65926 -0.30209 0.64446 -0.3073 0.62919 C -0.31164 0.6167 -0.31198 0.60374 -0.31806 0.59241 C -0.32553 0.5628 -0.33108 0.53319 -0.3349 0.50242 C -0.33698 0.45362 -0.33803 0.40504 -0.33976 0.356 C -0.34063 0.33194 -0.33976 0.29771 -0.3507 0.27573 C -0.35226 0.26648 -0.35122 0.2718 -0.35417 0.26 C -0.35504 0.25676 -0.3566 0.25005 -0.3566 0.25005 C -0.35608 0.23594 -0.36007 0.21929 -0.35417 0.20703 C -0.35191 0.20217 -0.34653 0.19847 -0.34341 0.19569 C -0.34219 0.19477 -0.33976 0.19269 -0.33976 0.19269 C -0.33525 0.18366 -0.33994 0.1913 -0.33247 0.18459 C -0.32917 0.18158 -0.31997 0.17117 -0.31563 0.1684 C -0.31129 0.16562 -0.3066 0.16377 -0.30244 0.16053 C -0.2941 0.15429 -0.30452 0.15984 -0.2915 0.15406 C -0.28907 0.1529 -0.28438 0.15059 -0.28438 0.15059 C -0.28195 0.15128 -0.275 0.15267 -0.27223 0.15406 C -0.26719 0.1566 -0.26511 0.16169 -0.26025 0.16377 C -0.25903 0.16539 -0.25799 0.16701 -0.2566 0.1684 C -0.25539 0.16955 -0.254 0.17025 -0.25296 0.17164 C -0.24775 0.17788 -0.24428 0.18598 -0.23855 0.19107 C -0.22934 0.20865 -0.19358 0.20934 -0.18073 0.21027 C -0.16511 0.2098 -0.14931 0.21004 -0.13369 0.20865 C -0.13143 0.20842 -0.12553 0.20194 -0.12414 0.20055 C -0.11424 0.1913 -0.10834 0.18436 -0.1 0.17326 C -0.09844 0.16447 -0.09428 0.15822 -0.09046 0.15059 C -0.08889 0.14735 -0.08559 0.14133 -0.08559 0.14133 C -0.08316 0.13162 -0.08039 0.12329 -0.07587 0.11543 C -0.07396 0.10802 -0.07014 0.10617 -0.06632 0.10108 C -0.06494 0.09923 -0.06424 0.09646 -0.06268 0.09461 C -0.05886 0.08952 -0.05487 0.08651 -0.05174 0.08026 C -0.04948 0.06639 -0.04601 0.07055 -0.03976 0.06106 C -0.03664 0.05598 -0.03438 0.05204 -0.03021 0.04811 C -0.02605 0.03978 -0.02066 0.03446 -0.01441 0.02891 C -0.0125 0.02151 -0.00955 0.02405 -0.00608 0.01758 C -0.00348 0.01272 -0.00209 0.00532 0 0 Z " pathEditMode="relative" ptsTypes="fffffffffffffffffffffffffffffffffffffffffffffffffffffffffffffffffffffffffffffffffffffffffffffffffffffffffffff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81557">
            <a:off x="2620464" y="2250762"/>
            <a:ext cx="3721251" cy="427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Probeert…</a:t>
            </a:r>
            <a:endParaRPr lang="nl-BE" dirty="0"/>
          </a:p>
        </p:txBody>
      </p:sp>
      <p:sp>
        <p:nvSpPr>
          <p:cNvPr id="5" name="Tekstvak 4"/>
          <p:cNvSpPr txBox="1"/>
          <p:nvPr/>
        </p:nvSpPr>
        <p:spPr>
          <a:xfrm>
            <a:off x="323528" y="1844824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Zoveel mogelijk dat met lego te maken heeft op de blog te zetten.</a:t>
            </a:r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r>
              <a:rPr lang="nl-BE" dirty="0" smtClean="0"/>
              <a:t>Je ook op de hoogte te houden van andere </a:t>
            </a:r>
            <a:r>
              <a:rPr lang="nl-BE" dirty="0" err="1" smtClean="0"/>
              <a:t>blogs</a:t>
            </a:r>
            <a:r>
              <a:rPr lang="nl-BE" dirty="0" smtClean="0"/>
              <a:t> van mijn </a:t>
            </a:r>
            <a:r>
              <a:rPr lang="nl-BE" dirty="0" err="1" smtClean="0"/>
              <a:t>vriende</a:t>
            </a:r>
            <a:r>
              <a:rPr lang="nl-BE" dirty="0" smtClean="0"/>
              <a:t> (bv. De LA </a:t>
            </a:r>
            <a:r>
              <a:rPr lang="nl-BE" dirty="0" err="1" smtClean="0"/>
              <a:t>players</a:t>
            </a:r>
            <a:r>
              <a:rPr lang="nl-BE" dirty="0" smtClean="0"/>
              <a:t>)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reden …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Dat de blog bestaat is gewoon voor de lol en het uitproberen dit is dus mijn eerste blog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;)        </a:t>
            </a:r>
            <a:r>
              <a:rPr lang="nl-BE" dirty="0" smtClean="0">
                <a:sym typeface="Wingdings" pitchFamily="2" charset="2"/>
              </a:rPr>
              <a:t>                                                                 ;)</a:t>
            </a:r>
            <a:r>
              <a:rPr lang="nl-BE" dirty="0" smtClean="0"/>
              <a:t>                               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</TotalTime>
  <Words>92</Words>
  <Application>Microsoft Office PowerPoint</Application>
  <PresentationFormat>Diavoorstelling (4:3)</PresentationFormat>
  <Paragraphs>44</Paragraphs>
  <Slides>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Module</vt:lpstr>
      <vt:lpstr>L.E.G.O.</vt:lpstr>
      <vt:lpstr>De blog wordt…</vt:lpstr>
      <vt:lpstr>Probeert…</vt:lpstr>
      <vt:lpstr>De reden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L.E.G.O.</dc:title>
  <dc:creator>foto actua</dc:creator>
  <cp:lastModifiedBy>foto actua</cp:lastModifiedBy>
  <cp:revision>3</cp:revision>
  <dcterms:created xsi:type="dcterms:W3CDTF">2011-03-31T16:49:47Z</dcterms:created>
  <dcterms:modified xsi:type="dcterms:W3CDTF">2011-03-31T17:13:00Z</dcterms:modified>
</cp:coreProperties>
</file>