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A6021C-28AA-4306-B184-4FC3C3118AA7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A49EFA-2A75-414B-9FC1-B7E793C95834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49EFA-2A75-414B-9FC1-B7E793C95834}" type="slidenum">
              <a:rPr lang="nl-NL" smtClean="0"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5A49EFA-2A75-414B-9FC1-B7E793C95834}" type="slidenum">
              <a:rPr lang="nl-NL" smtClean="0"/>
              <a:t>6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ekop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rije vorm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8" name="Tijdelijke aanduiding voor dianumm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Tijdelijke aanduiding voor voettekst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rije vorm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rije vorm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DB060A33-A1BB-4FC8-A388-57982811B486}" type="datetimeFigureOut">
              <a:rPr lang="nl-NL" smtClean="0"/>
              <a:t>25-10-2011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4E6F3346-192C-4142-8A1A-4D51A739FBB4}" type="slidenum">
              <a:rPr lang="nl-NL" smtClean="0"/>
              <a:t>‹nr.›</a:t>
            </a:fld>
            <a:endParaRPr lang="nl-NL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://www.cultuurbewust.nl/wordpress/wp-content/uploads/2010/06/02_Adam+Ferguson-2.jpg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928662" y="3357562"/>
            <a:ext cx="7071894" cy="2301240"/>
          </a:xfrm>
        </p:spPr>
        <p:txBody>
          <a:bodyPr/>
          <a:lstStyle/>
          <a:p>
            <a:pPr algn="ctr"/>
            <a:r>
              <a:rPr lang="nl-BE" dirty="0" smtClean="0"/>
              <a:t>World  </a:t>
            </a:r>
            <a:r>
              <a:rPr lang="nl-BE" dirty="0" err="1" smtClean="0"/>
              <a:t>press</a:t>
            </a:r>
            <a:r>
              <a:rPr lang="nl-BE" dirty="0" smtClean="0"/>
              <a:t>  </a:t>
            </a:r>
            <a:r>
              <a:rPr lang="nl-BE" dirty="0" err="1" smtClean="0"/>
              <a:t>photo’s</a:t>
            </a:r>
            <a:r>
              <a:rPr lang="nl-BE" dirty="0" smtClean="0"/>
              <a:t>.</a:t>
            </a:r>
            <a:endParaRPr lang="nl-NL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nl-BE" dirty="0" smtClean="0"/>
              <a:t>Fotograaf: </a:t>
            </a:r>
            <a:r>
              <a:rPr lang="nl-BE" dirty="0" err="1" smtClean="0"/>
              <a:t>Marloes</a:t>
            </a:r>
            <a:r>
              <a:rPr lang="nl-BE" dirty="0" smtClean="0"/>
              <a:t> </a:t>
            </a:r>
            <a:r>
              <a:rPr lang="nl-BE" dirty="0" err="1" smtClean="0"/>
              <a:t>Soer</a:t>
            </a:r>
            <a:r>
              <a:rPr lang="nl-BE" dirty="0" smtClean="0"/>
              <a:t>.</a:t>
            </a:r>
          </a:p>
          <a:p>
            <a:pPr>
              <a:buNone/>
            </a:pPr>
            <a:r>
              <a:rPr lang="nl-BE" dirty="0" smtClean="0"/>
              <a:t>J</a:t>
            </a:r>
            <a:r>
              <a:rPr lang="nl-BE" dirty="0" smtClean="0"/>
              <a:t>aartal: 2010. </a:t>
            </a:r>
          </a:p>
          <a:p>
            <a:pPr>
              <a:buNone/>
            </a:pPr>
            <a:r>
              <a:rPr lang="nl-BE" dirty="0" smtClean="0"/>
              <a:t>Bron: </a:t>
            </a:r>
            <a:endParaRPr lang="nl-BE" dirty="0" smtClean="0"/>
          </a:p>
          <a:p>
            <a:pPr>
              <a:buNone/>
            </a:pPr>
            <a:r>
              <a:rPr lang="nl-BE" sz="2800" dirty="0" smtClean="0"/>
              <a:t>    </a:t>
            </a:r>
            <a:r>
              <a:rPr lang="nl-BE" sz="2400" dirty="0" smtClean="0"/>
              <a:t>http</a:t>
            </a:r>
            <a:r>
              <a:rPr lang="nl-BE" sz="2400" dirty="0" smtClean="0"/>
              <a:t>://www.cultuurbewust.nl/site/kunst-5360-jaarlijkse-dosis-schokkend-beeldmateriaal-world-press-photo-2010/http://www.cultuurbewust.nl/site/kunst-5360-jaarlijkse-dosis-schokkend-beeldmateriaal-world-press-photo-2010/</a:t>
            </a:r>
            <a:endParaRPr lang="nl-NL" sz="2800" dirty="0"/>
          </a:p>
        </p:txBody>
      </p:sp>
      <p:pic>
        <p:nvPicPr>
          <p:cNvPr id="1026" name="Picture 2" descr="afbeelding">
            <a:hlinkClick r:id="rId2" tooltip="Spot News: 1st prize singles, Adam Ferguson, World Press Photo 2010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000504"/>
            <a:ext cx="9144000" cy="30128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nl-BE" dirty="0" smtClean="0"/>
              <a:t>Fotograaf: </a:t>
            </a:r>
            <a:r>
              <a:rPr lang="nl-BE" dirty="0" err="1" smtClean="0"/>
              <a:t>Jodi</a:t>
            </a:r>
            <a:r>
              <a:rPr lang="nl-BE" dirty="0" smtClean="0"/>
              <a:t> </a:t>
            </a:r>
            <a:r>
              <a:rPr lang="nl-BE" dirty="0" err="1" smtClean="0"/>
              <a:t>Bieber</a:t>
            </a:r>
            <a:r>
              <a:rPr lang="nl-BE" dirty="0" smtClean="0"/>
              <a:t>.</a:t>
            </a:r>
          </a:p>
          <a:p>
            <a:pPr>
              <a:buNone/>
            </a:pPr>
            <a:r>
              <a:rPr lang="nl-BE" dirty="0" smtClean="0"/>
              <a:t>Jaar: 2010.</a:t>
            </a:r>
          </a:p>
          <a:p>
            <a:pPr>
              <a:buNone/>
            </a:pPr>
            <a:r>
              <a:rPr lang="nl-BE" dirty="0" smtClean="0"/>
              <a:t>Bron: </a:t>
            </a:r>
            <a:endParaRPr lang="nl-BE" dirty="0" smtClean="0"/>
          </a:p>
          <a:p>
            <a:pPr>
              <a:buNone/>
            </a:pPr>
            <a:r>
              <a:rPr lang="nl-BE" sz="2400" dirty="0" smtClean="0"/>
              <a:t> </a:t>
            </a:r>
            <a:r>
              <a:rPr lang="nl-BE" sz="2400" dirty="0" smtClean="0"/>
              <a:t>   http</a:t>
            </a:r>
            <a:r>
              <a:rPr lang="nl-BE" sz="2400" dirty="0" smtClean="0"/>
              <a:t>://www.letsgodigital.org/nl/28732/world-press-photo-2010/</a:t>
            </a:r>
            <a:endParaRPr lang="nl-NL" dirty="0"/>
          </a:p>
        </p:txBody>
      </p:sp>
      <p:pic>
        <p:nvPicPr>
          <p:cNvPr id="6146" name="Picture 2" descr="http://www.fotografie.nl/images/300/JodieBiebe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2214554"/>
            <a:ext cx="3429024" cy="429771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nl-BE" dirty="0" smtClean="0"/>
              <a:t>Fotograaf: </a:t>
            </a:r>
            <a:r>
              <a:rPr lang="nl-NL" dirty="0" err="1" smtClean="0"/>
              <a:t>Chen</a:t>
            </a:r>
            <a:r>
              <a:rPr lang="nl-NL" dirty="0" smtClean="0"/>
              <a:t> </a:t>
            </a:r>
            <a:r>
              <a:rPr lang="nl-NL" dirty="0" err="1" smtClean="0"/>
              <a:t>Qinggang</a:t>
            </a:r>
            <a:r>
              <a:rPr lang="nl-NL" dirty="0" smtClean="0"/>
              <a:t>.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Jaar: 2009.</a:t>
            </a:r>
          </a:p>
          <a:p>
            <a:pPr>
              <a:buNone/>
            </a:pPr>
            <a:r>
              <a:rPr lang="nl-BE" dirty="0" smtClean="0"/>
              <a:t>Bron</a:t>
            </a:r>
            <a:r>
              <a:rPr lang="nl-BE" dirty="0" smtClean="0"/>
              <a:t>: </a:t>
            </a:r>
            <a:r>
              <a:rPr lang="nl-BE" sz="2400" dirty="0" smtClean="0"/>
              <a:t>http://www.guardian.co.uk/artanddesign/gallery/2009/nov/29/world-press-photo-awards-2009</a:t>
            </a:r>
            <a:endParaRPr lang="nl-NL" dirty="0"/>
          </a:p>
        </p:txBody>
      </p:sp>
      <p:pic>
        <p:nvPicPr>
          <p:cNvPr id="19460" name="Picture 4" descr="http://static.guim.co.uk/sys-images/Guardian/Pix/pictures/2009/11/27/1259326783612/World-Press-Photo-awards--003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2500306"/>
            <a:ext cx="5562600" cy="3714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nl-BE" dirty="0" smtClean="0"/>
              <a:t>Fotograaf</a:t>
            </a:r>
            <a:r>
              <a:rPr lang="nl-BE" dirty="0" smtClean="0"/>
              <a:t>: </a:t>
            </a:r>
            <a:r>
              <a:rPr lang="nl-NL" dirty="0" smtClean="0"/>
              <a:t>Mark </a:t>
            </a:r>
            <a:r>
              <a:rPr lang="nl-NL" dirty="0" err="1" smtClean="0"/>
              <a:t>Dadswell</a:t>
            </a:r>
            <a:r>
              <a:rPr lang="nl-NL" dirty="0" smtClean="0"/>
              <a:t>.</a:t>
            </a:r>
            <a:r>
              <a:rPr lang="nl-BE" dirty="0" smtClean="0"/>
              <a:t> 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Jaar: </a:t>
            </a:r>
            <a:r>
              <a:rPr lang="nl-BE" dirty="0" smtClean="0"/>
              <a:t>2009.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Bron: </a:t>
            </a:r>
            <a:r>
              <a:rPr lang="nl-BE" sz="2400" dirty="0" smtClean="0"/>
              <a:t>http://www.guardian.co.uk/artanddesign/gallery/2009/nov/29/world-press-photo-awards-2009#/?picture=356147855&amp;index=3</a:t>
            </a:r>
            <a:endParaRPr lang="nl-NL" sz="2400" dirty="0" smtClean="0"/>
          </a:p>
          <a:p>
            <a:pPr>
              <a:buNone/>
            </a:pPr>
            <a:endParaRPr lang="nl-NL" dirty="0"/>
          </a:p>
        </p:txBody>
      </p:sp>
      <p:pic>
        <p:nvPicPr>
          <p:cNvPr id="21506" name="Picture 2" descr="Dubai property crash : World Press Photo awards 200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28926" y="2786058"/>
            <a:ext cx="5372100" cy="3714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0" y="0"/>
            <a:ext cx="7467600" cy="4525963"/>
          </a:xfrm>
        </p:spPr>
        <p:txBody>
          <a:bodyPr/>
          <a:lstStyle/>
          <a:p>
            <a:pPr>
              <a:buNone/>
            </a:pPr>
            <a:r>
              <a:rPr lang="nl-BE" dirty="0" smtClean="0"/>
              <a:t>Fotograaf: </a:t>
            </a:r>
            <a:r>
              <a:rPr lang="nl-NL" dirty="0" err="1" smtClean="0"/>
              <a:t>Tomasz</a:t>
            </a:r>
            <a:r>
              <a:rPr lang="nl-NL" dirty="0" smtClean="0"/>
              <a:t> </a:t>
            </a:r>
            <a:r>
              <a:rPr lang="nl-NL" dirty="0" err="1" smtClean="0"/>
              <a:t>Gudzowaty</a:t>
            </a:r>
            <a:r>
              <a:rPr lang="nl-NL" dirty="0" smtClean="0"/>
              <a:t>.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Jaar: </a:t>
            </a:r>
            <a:r>
              <a:rPr lang="nl-BE" dirty="0" smtClean="0"/>
              <a:t>2009.</a:t>
            </a:r>
            <a:endParaRPr lang="nl-BE" dirty="0" smtClean="0"/>
          </a:p>
          <a:p>
            <a:pPr>
              <a:buNone/>
            </a:pPr>
            <a:r>
              <a:rPr lang="nl-BE" dirty="0" smtClean="0"/>
              <a:t>Bron: </a:t>
            </a:r>
            <a:r>
              <a:rPr lang="nl-BE" sz="2400" dirty="0" smtClean="0"/>
              <a:t>http://www.guardian.co.uk/artanddesign/gallery/2009/nov/29/world-press-photo-awards-2009#/?picture=356147858&amp;index=4</a:t>
            </a:r>
            <a:endParaRPr lang="nl-NL" dirty="0"/>
          </a:p>
        </p:txBody>
      </p:sp>
      <p:pic>
        <p:nvPicPr>
          <p:cNvPr id="20486" name="Picture 6" descr="Dubai property crash : World Press Photo awards 200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43306" y="3429000"/>
            <a:ext cx="4819650" cy="37147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chnisch">
  <a:themeElements>
    <a:clrScheme name="Technisch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sch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sch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</TotalTime>
  <Words>86</Words>
  <Application>Microsoft Office PowerPoint</Application>
  <PresentationFormat>Diavoorstelling (4:3)</PresentationFormat>
  <Paragraphs>20</Paragraphs>
  <Slides>6</Slides>
  <Notes>2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Technisch</vt:lpstr>
      <vt:lpstr>World  press  photo’s.</vt:lpstr>
      <vt:lpstr>Dia 2</vt:lpstr>
      <vt:lpstr>Dia 3</vt:lpstr>
      <vt:lpstr>Dia 4</vt:lpstr>
      <vt:lpstr>Dia 5</vt:lpstr>
      <vt:lpstr>Dia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g.vanderlooy</dc:creator>
  <cp:lastModifiedBy>g.vanderlooy</cp:lastModifiedBy>
  <cp:revision>2</cp:revision>
  <dcterms:created xsi:type="dcterms:W3CDTF">2011-10-25T12:13:05Z</dcterms:created>
  <dcterms:modified xsi:type="dcterms:W3CDTF">2011-10-25T12:30:22Z</dcterms:modified>
</cp:coreProperties>
</file>