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7" r:id="rId4"/>
    <p:sldId id="276" r:id="rId5"/>
    <p:sldId id="262" r:id="rId6"/>
    <p:sldId id="263" r:id="rId7"/>
    <p:sldId id="273" r:id="rId8"/>
    <p:sldId id="264" r:id="rId9"/>
    <p:sldId id="272" r:id="rId10"/>
    <p:sldId id="274" r:id="rId11"/>
    <p:sldId id="271" r:id="rId12"/>
    <p:sldId id="265" r:id="rId13"/>
    <p:sldId id="266" r:id="rId14"/>
    <p:sldId id="268" r:id="rId15"/>
    <p:sldId id="269" r:id="rId16"/>
    <p:sldId id="270" r:id="rId17"/>
    <p:sldId id="275" r:id="rId18"/>
    <p:sldId id="256" r:id="rId19"/>
    <p:sldId id="258" r:id="rId20"/>
    <p:sldId id="259" r:id="rId21"/>
    <p:sldId id="260" r:id="rId22"/>
    <p:sldId id="261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62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10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754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078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264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51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796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648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44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95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224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148D-5EB9-4F26-BA4B-EA5E7D41BCB5}" type="datetimeFigureOut">
              <a:rPr lang="nl-BE" smtClean="0"/>
              <a:t>5/10/2021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5422-9124-48FF-9A16-A543DBD78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10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56612" y="1443335"/>
            <a:ext cx="57009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nv TEAMTEACHING</a:t>
            </a:r>
          </a:p>
          <a:p>
            <a:pPr algn="ctr"/>
            <a:endParaRPr lang="nl-N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115850" y="3678535"/>
            <a:ext cx="740151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Een bedrijf met meer </a:t>
            </a:r>
          </a:p>
          <a:p>
            <a:pPr algn="ctr"/>
            <a:r>
              <a:rPr lang="nl-N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eelnemers dan gedacht </a:t>
            </a:r>
          </a:p>
          <a:p>
            <a:pPr algn="ctr"/>
            <a:endParaRPr lang="nl-N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534400" y="6079192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Wim Van Ranst</a:t>
            </a:r>
          </a:p>
        </p:txBody>
      </p:sp>
    </p:spTree>
    <p:extLst>
      <p:ext uri="{BB962C8B-B14F-4D97-AF65-F5344CB8AC3E}">
        <p14:creationId xmlns:p14="http://schemas.microsoft.com/office/powerpoint/2010/main" val="405552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328612"/>
            <a:ext cx="82391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9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2" y="357187"/>
            <a:ext cx="82581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5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1090612"/>
            <a:ext cx="57721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7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333375"/>
            <a:ext cx="82486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2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352425"/>
            <a:ext cx="82010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4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342900"/>
            <a:ext cx="82010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0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342900"/>
            <a:ext cx="82010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4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338137"/>
            <a:ext cx="82010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2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1590675"/>
            <a:ext cx="61817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9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971675"/>
            <a:ext cx="63055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9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7" y="152400"/>
            <a:ext cx="10924540" cy="64262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 rot="18973133">
            <a:off x="3581400" y="1993900"/>
            <a:ext cx="2108200" cy="330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 rot="18914218">
            <a:off x="3340100" y="2171700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professionalisering</a:t>
            </a:r>
          </a:p>
        </p:txBody>
      </p:sp>
    </p:spTree>
    <p:extLst>
      <p:ext uri="{BB962C8B-B14F-4D97-AF65-F5344CB8AC3E}">
        <p14:creationId xmlns:p14="http://schemas.microsoft.com/office/powerpoint/2010/main" val="389712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7" y="1162050"/>
            <a:ext cx="57626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4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886075"/>
            <a:ext cx="24669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12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171450"/>
            <a:ext cx="5200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5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47662"/>
            <a:ext cx="81915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400050"/>
            <a:ext cx="81629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5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333375"/>
            <a:ext cx="82200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9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51" y="0"/>
            <a:ext cx="577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9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314325"/>
            <a:ext cx="82486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1400175"/>
            <a:ext cx="54292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4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7662"/>
            <a:ext cx="82296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448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Breedbeeld</PresentationFormat>
  <Paragraphs>5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Martinus</dc:creator>
  <cp:lastModifiedBy>Wim Van Ranst</cp:lastModifiedBy>
  <cp:revision>3</cp:revision>
  <dcterms:created xsi:type="dcterms:W3CDTF">2017-11-13T18:11:04Z</dcterms:created>
  <dcterms:modified xsi:type="dcterms:W3CDTF">2021-10-05T12:24:21Z</dcterms:modified>
</cp:coreProperties>
</file>