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48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544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299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00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635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8670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1302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117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081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897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643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5258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E8A1-F105-47BD-866A-4AE1E213CB7D}" type="datetimeFigureOut">
              <a:rPr lang="nl-BE" smtClean="0"/>
              <a:t>5/03/2013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A37A3-D07A-431D-AF6A-2CD02557D3E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195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blappie@skynet.be" TargetMode="External"/><Relationship Id="rId2" Type="http://schemas.openxmlformats.org/officeDocument/2006/relationships/hyperlink" Target="mailto:wim.lapeere@scarlet.b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899591"/>
          </a:xfrm>
        </p:spPr>
        <p:txBody>
          <a:bodyPr>
            <a:normAutofit fontScale="90000"/>
          </a:bodyPr>
          <a:lstStyle/>
          <a:p>
            <a:r>
              <a:rPr lang="nl-BE" sz="1800" dirty="0" smtClean="0">
                <a:latin typeface="Cambria" pitchFamily="18" charset="0"/>
              </a:rPr>
              <a:t/>
            </a:r>
            <a:br>
              <a:rPr lang="nl-BE" sz="1800" dirty="0" smtClean="0">
                <a:latin typeface="Cambria" pitchFamily="18" charset="0"/>
              </a:rPr>
            </a:br>
            <a:r>
              <a:rPr lang="nl-BE" sz="1800" dirty="0">
                <a:latin typeface="Cambria" pitchFamily="18" charset="0"/>
              </a:rPr>
              <a:t/>
            </a:r>
            <a:br>
              <a:rPr lang="nl-BE" sz="1800" dirty="0">
                <a:latin typeface="Cambria" pitchFamily="18" charset="0"/>
              </a:rPr>
            </a:br>
            <a:r>
              <a:rPr lang="nl-BE" sz="1800" dirty="0" smtClean="0">
                <a:latin typeface="Cambria" pitchFamily="18" charset="0"/>
              </a:rPr>
              <a:t>GEMEENTE PITTEM</a:t>
            </a:r>
            <a:endParaRPr lang="nl-BE" sz="1800" dirty="0">
              <a:latin typeface="Cambria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1187624"/>
            <a:ext cx="6858000" cy="7596336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chemeClr val="tx1"/>
                </a:solidFill>
                <a:latin typeface="Cambria" pitchFamily="18" charset="0"/>
              </a:rPr>
              <a:t>KSV PITTEM</a:t>
            </a:r>
          </a:p>
          <a:p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PRESENTEERT</a:t>
            </a:r>
          </a:p>
          <a:p>
            <a:r>
              <a:rPr lang="nl-BE" dirty="0" smtClean="0">
                <a:solidFill>
                  <a:schemeClr val="tx1"/>
                </a:solidFill>
                <a:latin typeface="Cambria" pitchFamily="18" charset="0"/>
              </a:rPr>
              <a:t>HET ABC VAN DE MUZIEK</a:t>
            </a:r>
          </a:p>
          <a:p>
            <a:endParaRPr lang="nl-BE" sz="1600" dirty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nl-BE" sz="2400" dirty="0" smtClean="0">
                <a:solidFill>
                  <a:schemeClr val="tx1"/>
                </a:solidFill>
                <a:latin typeface="Cambria" pitchFamily="18" charset="0"/>
              </a:rPr>
              <a:t>MUZIEKQUIZ</a:t>
            </a:r>
          </a:p>
          <a:p>
            <a:r>
              <a:rPr lang="nl-BE" sz="2400" dirty="0" smtClean="0">
                <a:solidFill>
                  <a:schemeClr val="tx1"/>
                </a:solidFill>
                <a:latin typeface="Cambria" pitchFamily="18" charset="0"/>
              </a:rPr>
              <a:t>Zaterdag 23 maart 2013</a:t>
            </a:r>
          </a:p>
          <a:p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Cafetaria Sporthal</a:t>
            </a:r>
          </a:p>
          <a:p>
            <a:r>
              <a:rPr lang="nl-BE" sz="1600" dirty="0" err="1" smtClean="0">
                <a:solidFill>
                  <a:schemeClr val="tx1"/>
                </a:solidFill>
                <a:latin typeface="Cambria" pitchFamily="18" charset="0"/>
              </a:rPr>
              <a:t>Egemstraat</a:t>
            </a:r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 47</a:t>
            </a:r>
          </a:p>
          <a:p>
            <a:endParaRPr lang="nl-BE" sz="1600" dirty="0">
              <a:solidFill>
                <a:schemeClr val="tx1"/>
              </a:solidFill>
              <a:latin typeface="Cambria" pitchFamily="18" charset="0"/>
            </a:endParaRPr>
          </a:p>
          <a:p>
            <a:pPr algn="l"/>
            <a:r>
              <a:rPr lang="nl-BE" sz="1600" b="1" dirty="0" smtClean="0">
                <a:solidFill>
                  <a:schemeClr val="tx1"/>
                </a:solidFill>
                <a:latin typeface="Cambria" pitchFamily="18" charset="0"/>
              </a:rPr>
              <a:t>Aanvang: 20u</a:t>
            </a:r>
          </a:p>
          <a:p>
            <a:pPr algn="l"/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Ploegen van maximaal 4 personen (maximum 25 ploegen)</a:t>
            </a:r>
          </a:p>
          <a:p>
            <a:pPr algn="l"/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€ 2,5 per persoon of € 10 per ploeg</a:t>
            </a:r>
          </a:p>
          <a:p>
            <a:pPr algn="l"/>
            <a:endParaRPr lang="nl-BE" sz="1600" dirty="0">
              <a:solidFill>
                <a:schemeClr val="tx1"/>
              </a:solidFill>
              <a:latin typeface="Cambria" pitchFamily="18" charset="0"/>
            </a:endParaRPr>
          </a:p>
          <a:p>
            <a:pPr algn="l"/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Inschrijven bij:</a:t>
            </a:r>
          </a:p>
          <a:p>
            <a:pPr algn="l"/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Wim Lapeere (</a:t>
            </a:r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  <a:hlinkClick r:id="rId2"/>
              </a:rPr>
              <a:t>wim.lapeere@scarlet.be</a:t>
            </a:r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)</a:t>
            </a:r>
          </a:p>
          <a:p>
            <a:pPr algn="l"/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Bert Lapeere (</a:t>
            </a:r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  <a:hlinkClick r:id="rId3"/>
              </a:rPr>
              <a:t>bblappie@skynet.be</a:t>
            </a:r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) </a:t>
            </a:r>
            <a:endParaRPr lang="nl-BE" sz="1600" dirty="0">
              <a:solidFill>
                <a:schemeClr val="tx1"/>
              </a:solidFill>
              <a:latin typeface="Cambria" pitchFamily="18" charset="0"/>
            </a:endParaRPr>
          </a:p>
          <a:p>
            <a:pPr algn="l"/>
            <a:r>
              <a:rPr lang="nl-BE" sz="1600" dirty="0" smtClean="0">
                <a:solidFill>
                  <a:schemeClr val="tx1"/>
                </a:solidFill>
                <a:latin typeface="Cambria" pitchFamily="18" charset="0"/>
              </a:rPr>
              <a:t>of in de Cafetaria Sporthal voor 20 maart </a:t>
            </a:r>
            <a:endParaRPr lang="nl-BE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028" name="Picture 4" descr="http://www.google.be/url?source=imglanding&amp;ct=img&amp;q=http://www.kmtorhoutjeugd.be/afbeeldingen/logo/pittem.jpg&amp;sa=X&amp;ei=qwoWUdrGL6iw0AXm5oGoDA&amp;ved=0CAwQ8wc&amp;usg=AFQjCNFMtCmCaeyaLWOzgn6l19ISKHGdn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952" y="7534241"/>
            <a:ext cx="769039" cy="113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60</Words>
  <Application>Microsoft Office PowerPoint</Application>
  <PresentationFormat>Diavoorstelling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  GEMEENTE PITTEM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GEMEENTE PITTEM</dc:title>
  <dc:creator> </dc:creator>
  <cp:lastModifiedBy> </cp:lastModifiedBy>
  <cp:revision>7</cp:revision>
  <cp:lastPrinted>2013-02-19T09:28:41Z</cp:lastPrinted>
  <dcterms:created xsi:type="dcterms:W3CDTF">2013-02-09T08:34:23Z</dcterms:created>
  <dcterms:modified xsi:type="dcterms:W3CDTF">2013-03-05T15:27:21Z</dcterms:modified>
</cp:coreProperties>
</file>