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3" r:id="rId5"/>
    <p:sldId id="258" r:id="rId6"/>
    <p:sldId id="259" r:id="rId7"/>
    <p:sldId id="260" r:id="rId8"/>
    <p:sldId id="261" r:id="rId9"/>
    <p:sldId id="265" r:id="rId10"/>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2E0CA32E-F32D-4B19-BD26-E227C8EDA48E}" type="datetimeFigureOut">
              <a:rPr lang="nl-BE" smtClean="0"/>
              <a:t>16/02/2016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1377E04-77BE-416C-A3E8-BDDE0F413C78}" type="slidenum">
              <a:rPr lang="nl-BE" smtClean="0"/>
              <a:t>‹nr.›</a:t>
            </a:fld>
            <a:endParaRPr lang="nl-BE"/>
          </a:p>
        </p:txBody>
      </p:sp>
    </p:spTree>
    <p:extLst>
      <p:ext uri="{BB962C8B-B14F-4D97-AF65-F5344CB8AC3E}">
        <p14:creationId xmlns:p14="http://schemas.microsoft.com/office/powerpoint/2010/main" val="795293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2E0CA32E-F32D-4B19-BD26-E227C8EDA48E}" type="datetimeFigureOut">
              <a:rPr lang="nl-BE" smtClean="0"/>
              <a:t>16/02/2016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1377E04-77BE-416C-A3E8-BDDE0F413C78}" type="slidenum">
              <a:rPr lang="nl-BE" smtClean="0"/>
              <a:t>‹nr.›</a:t>
            </a:fld>
            <a:endParaRPr lang="nl-BE"/>
          </a:p>
        </p:txBody>
      </p:sp>
    </p:spTree>
    <p:extLst>
      <p:ext uri="{BB962C8B-B14F-4D97-AF65-F5344CB8AC3E}">
        <p14:creationId xmlns:p14="http://schemas.microsoft.com/office/powerpoint/2010/main" val="64035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2E0CA32E-F32D-4B19-BD26-E227C8EDA48E}" type="datetimeFigureOut">
              <a:rPr lang="nl-BE" smtClean="0"/>
              <a:t>16/02/2016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1377E04-77BE-416C-A3E8-BDDE0F413C78}" type="slidenum">
              <a:rPr lang="nl-BE" smtClean="0"/>
              <a:t>‹nr.›</a:t>
            </a:fld>
            <a:endParaRPr lang="nl-BE"/>
          </a:p>
        </p:txBody>
      </p:sp>
    </p:spTree>
    <p:extLst>
      <p:ext uri="{BB962C8B-B14F-4D97-AF65-F5344CB8AC3E}">
        <p14:creationId xmlns:p14="http://schemas.microsoft.com/office/powerpoint/2010/main" val="214228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2E0CA32E-F32D-4B19-BD26-E227C8EDA48E}" type="datetimeFigureOut">
              <a:rPr lang="nl-BE" smtClean="0"/>
              <a:t>16/02/2016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1377E04-77BE-416C-A3E8-BDDE0F413C78}" type="slidenum">
              <a:rPr lang="nl-BE" smtClean="0"/>
              <a:t>‹nr.›</a:t>
            </a:fld>
            <a:endParaRPr lang="nl-BE"/>
          </a:p>
        </p:txBody>
      </p:sp>
    </p:spTree>
    <p:extLst>
      <p:ext uri="{BB962C8B-B14F-4D97-AF65-F5344CB8AC3E}">
        <p14:creationId xmlns:p14="http://schemas.microsoft.com/office/powerpoint/2010/main" val="104641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E0CA32E-F32D-4B19-BD26-E227C8EDA48E}" type="datetimeFigureOut">
              <a:rPr lang="nl-BE" smtClean="0"/>
              <a:t>16/02/2016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1377E04-77BE-416C-A3E8-BDDE0F413C78}" type="slidenum">
              <a:rPr lang="nl-BE" smtClean="0"/>
              <a:t>‹nr.›</a:t>
            </a:fld>
            <a:endParaRPr lang="nl-BE"/>
          </a:p>
        </p:txBody>
      </p:sp>
    </p:spTree>
    <p:extLst>
      <p:ext uri="{BB962C8B-B14F-4D97-AF65-F5344CB8AC3E}">
        <p14:creationId xmlns:p14="http://schemas.microsoft.com/office/powerpoint/2010/main" val="198446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2E0CA32E-F32D-4B19-BD26-E227C8EDA48E}" type="datetimeFigureOut">
              <a:rPr lang="nl-BE" smtClean="0"/>
              <a:t>16/02/2016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1377E04-77BE-416C-A3E8-BDDE0F413C78}" type="slidenum">
              <a:rPr lang="nl-BE" smtClean="0"/>
              <a:t>‹nr.›</a:t>
            </a:fld>
            <a:endParaRPr lang="nl-BE"/>
          </a:p>
        </p:txBody>
      </p:sp>
    </p:spTree>
    <p:extLst>
      <p:ext uri="{BB962C8B-B14F-4D97-AF65-F5344CB8AC3E}">
        <p14:creationId xmlns:p14="http://schemas.microsoft.com/office/powerpoint/2010/main" val="248542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2E0CA32E-F32D-4B19-BD26-E227C8EDA48E}" type="datetimeFigureOut">
              <a:rPr lang="nl-BE" smtClean="0"/>
              <a:t>16/02/2016</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1377E04-77BE-416C-A3E8-BDDE0F413C78}" type="slidenum">
              <a:rPr lang="nl-BE" smtClean="0"/>
              <a:t>‹nr.›</a:t>
            </a:fld>
            <a:endParaRPr lang="nl-BE"/>
          </a:p>
        </p:txBody>
      </p:sp>
    </p:spTree>
    <p:extLst>
      <p:ext uri="{BB962C8B-B14F-4D97-AF65-F5344CB8AC3E}">
        <p14:creationId xmlns:p14="http://schemas.microsoft.com/office/powerpoint/2010/main" val="183938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2E0CA32E-F32D-4B19-BD26-E227C8EDA48E}" type="datetimeFigureOut">
              <a:rPr lang="nl-BE" smtClean="0"/>
              <a:t>16/02/2016</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1377E04-77BE-416C-A3E8-BDDE0F413C78}" type="slidenum">
              <a:rPr lang="nl-BE" smtClean="0"/>
              <a:t>‹nr.›</a:t>
            </a:fld>
            <a:endParaRPr lang="nl-BE"/>
          </a:p>
        </p:txBody>
      </p:sp>
    </p:spTree>
    <p:extLst>
      <p:ext uri="{BB962C8B-B14F-4D97-AF65-F5344CB8AC3E}">
        <p14:creationId xmlns:p14="http://schemas.microsoft.com/office/powerpoint/2010/main" val="408496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E0CA32E-F32D-4B19-BD26-E227C8EDA48E}" type="datetimeFigureOut">
              <a:rPr lang="nl-BE" smtClean="0"/>
              <a:t>16/02/2016</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1377E04-77BE-416C-A3E8-BDDE0F413C78}" type="slidenum">
              <a:rPr lang="nl-BE" smtClean="0"/>
              <a:t>‹nr.›</a:t>
            </a:fld>
            <a:endParaRPr lang="nl-BE"/>
          </a:p>
        </p:txBody>
      </p:sp>
    </p:spTree>
    <p:extLst>
      <p:ext uri="{BB962C8B-B14F-4D97-AF65-F5344CB8AC3E}">
        <p14:creationId xmlns:p14="http://schemas.microsoft.com/office/powerpoint/2010/main" val="1129414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E0CA32E-F32D-4B19-BD26-E227C8EDA48E}" type="datetimeFigureOut">
              <a:rPr lang="nl-BE" smtClean="0"/>
              <a:t>16/02/2016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1377E04-77BE-416C-A3E8-BDDE0F413C78}" type="slidenum">
              <a:rPr lang="nl-BE" smtClean="0"/>
              <a:t>‹nr.›</a:t>
            </a:fld>
            <a:endParaRPr lang="nl-BE"/>
          </a:p>
        </p:txBody>
      </p:sp>
    </p:spTree>
    <p:extLst>
      <p:ext uri="{BB962C8B-B14F-4D97-AF65-F5344CB8AC3E}">
        <p14:creationId xmlns:p14="http://schemas.microsoft.com/office/powerpoint/2010/main" val="195671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E0CA32E-F32D-4B19-BD26-E227C8EDA48E}" type="datetimeFigureOut">
              <a:rPr lang="nl-BE" smtClean="0"/>
              <a:t>16/02/2016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1377E04-77BE-416C-A3E8-BDDE0F413C78}" type="slidenum">
              <a:rPr lang="nl-BE" smtClean="0"/>
              <a:t>‹nr.›</a:t>
            </a:fld>
            <a:endParaRPr lang="nl-BE"/>
          </a:p>
        </p:txBody>
      </p:sp>
    </p:spTree>
    <p:extLst>
      <p:ext uri="{BB962C8B-B14F-4D97-AF65-F5344CB8AC3E}">
        <p14:creationId xmlns:p14="http://schemas.microsoft.com/office/powerpoint/2010/main" val="50741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CA32E-F32D-4B19-BD26-E227C8EDA48E}" type="datetimeFigureOut">
              <a:rPr lang="nl-BE" smtClean="0"/>
              <a:t>16/02/2016</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77E04-77BE-416C-A3E8-BDDE0F413C78}" type="slidenum">
              <a:rPr lang="nl-BE" smtClean="0"/>
              <a:t>‹nr.›</a:t>
            </a:fld>
            <a:endParaRPr lang="nl-BE"/>
          </a:p>
        </p:txBody>
      </p:sp>
    </p:spTree>
    <p:extLst>
      <p:ext uri="{BB962C8B-B14F-4D97-AF65-F5344CB8AC3E}">
        <p14:creationId xmlns:p14="http://schemas.microsoft.com/office/powerpoint/2010/main" val="4132379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BE" dirty="0" smtClean="0"/>
              <a:t>Onze ecologische voetafdruk</a:t>
            </a:r>
            <a:endParaRPr lang="nl-B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631" y="2195512"/>
            <a:ext cx="5656507" cy="418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17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9" y="116632"/>
            <a:ext cx="8631201" cy="5240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6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57" y="1196752"/>
            <a:ext cx="874002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2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9923"/>
            <a:ext cx="4903727" cy="6758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30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475656" y="404664"/>
            <a:ext cx="6408712"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nl-BE" dirty="0" smtClean="0"/>
              <a:t>Een voorbeeld: </a:t>
            </a:r>
          </a:p>
          <a:p>
            <a:r>
              <a:rPr lang="nl-BE" dirty="0" smtClean="0"/>
              <a:t>voor 1 kg vlees is 10 m² weiland (voor het laten grazen van de dieren)  </a:t>
            </a:r>
          </a:p>
          <a:p>
            <a:r>
              <a:rPr lang="nl-BE" dirty="0" smtClean="0"/>
              <a:t>11m² akkerland (voor het telen van veevoeder) nodig</a:t>
            </a:r>
          </a:p>
          <a:p>
            <a:endParaRPr lang="nl-BE" dirty="0"/>
          </a:p>
          <a:p>
            <a:r>
              <a:rPr lang="nl-BE" dirty="0" smtClean="0"/>
              <a:t>Daarboven wordt voor 1 kg vlees 2,4 m² bouwland (stallen voor de dieren …) en 21 m² energieland gebruikt. </a:t>
            </a:r>
          </a:p>
          <a:p>
            <a:r>
              <a:rPr lang="nl-BE" dirty="0" smtClean="0"/>
              <a:t>Voor het produceren van vlees wordt dus heel wat energie verbruikt (voor het transport, het verwerken van het vlees …).</a:t>
            </a:r>
          </a:p>
          <a:p>
            <a:endParaRPr lang="nl-BE" dirty="0" smtClean="0"/>
          </a:p>
          <a:p>
            <a:endParaRPr lang="nl-BE" dirty="0" smtClean="0"/>
          </a:p>
          <a:p>
            <a:r>
              <a:rPr lang="nl-BE" dirty="0" smtClean="0"/>
              <a:t> </a:t>
            </a:r>
          </a:p>
          <a:p>
            <a:endParaRPr lang="nl-BE" dirty="0" smtClean="0"/>
          </a:p>
          <a:p>
            <a:endParaRPr lang="nl-BE" dirty="0" smtClean="0"/>
          </a:p>
          <a:p>
            <a:endParaRPr lang="nl-BE" dirty="0"/>
          </a:p>
          <a:p>
            <a:endParaRPr lang="nl-BE" dirty="0" smtClean="0"/>
          </a:p>
          <a:p>
            <a:r>
              <a:rPr lang="nl-BE" dirty="0" smtClean="0"/>
              <a:t>We kunnen de ecologische voetafdruk berekenen van een product, van een persoon, van een klas of school, van een stad of dorp, van een land en zelfs van de volledige wereldbevolking. De voetafdruk wordt uitgedrukt in globale hectaren.</a:t>
            </a:r>
            <a:endParaRPr lang="nl-B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173" y="2995613"/>
            <a:ext cx="3449802" cy="158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971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1988"/>
            <a:ext cx="4574562" cy="609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5004048" y="116632"/>
            <a:ext cx="3935639" cy="6463308"/>
          </a:xfrm>
          <a:prstGeom prst="rect">
            <a:avLst/>
          </a:prstGeom>
        </p:spPr>
        <p:txBody>
          <a:bodyPr wrap="square">
            <a:spAutoFit/>
          </a:bodyPr>
          <a:lstStyle/>
          <a:p>
            <a:r>
              <a:rPr lang="nl-BE" dirty="0" smtClean="0"/>
              <a:t>Dat is nu 5,1ha; de voetafdruk van een gemiddelde Belg vanuit de lucht bekeken.</a:t>
            </a:r>
          </a:p>
          <a:p>
            <a:r>
              <a:rPr lang="nl-BE" dirty="0" smtClean="0"/>
              <a:t> </a:t>
            </a:r>
          </a:p>
          <a:p>
            <a:r>
              <a:rPr lang="nl-BE" dirty="0" smtClean="0"/>
              <a:t>iedereen-eco.jpg</a:t>
            </a:r>
          </a:p>
          <a:p>
            <a:r>
              <a:rPr lang="nl-BE" dirty="0" smtClean="0"/>
              <a:t>Wat weegt nu het zwaarst door in die voetafdruk?</a:t>
            </a:r>
          </a:p>
          <a:p>
            <a:r>
              <a:rPr lang="nl-BE" dirty="0" smtClean="0"/>
              <a:t> </a:t>
            </a:r>
          </a:p>
          <a:p>
            <a:r>
              <a:rPr lang="nl-BE" dirty="0" smtClean="0">
                <a:solidFill>
                  <a:srgbClr val="FF0000"/>
                </a:solidFill>
              </a:rPr>
              <a:t>Ongeveer 20% van de voetafdruk van de Belg wordt veroorzaakt door wat we eten.</a:t>
            </a:r>
            <a:r>
              <a:rPr lang="nl-BE" dirty="0" smtClean="0"/>
              <a:t> Voedsel wordt niet alleen gekweekt, maar heeft voor het op ons bord terechtkomt dikwijls een hele reeks energieverslindende behandelingen ondergaan (verpakking, bewaring, transport ...). </a:t>
            </a:r>
          </a:p>
          <a:p>
            <a:r>
              <a:rPr lang="nl-BE" dirty="0" smtClean="0"/>
              <a:t> </a:t>
            </a:r>
          </a:p>
          <a:p>
            <a:r>
              <a:rPr lang="nl-BE" dirty="0" smtClean="0">
                <a:solidFill>
                  <a:srgbClr val="FF0000"/>
                </a:solidFill>
              </a:rPr>
              <a:t>30% van de voetafdruk van de Belg is te wijten aan huisvesting. </a:t>
            </a:r>
            <a:r>
              <a:rPr lang="nl-BE" dirty="0" smtClean="0"/>
              <a:t>Het overgrote deel daarvan komt van het energieverbruik van een woning: verwarming, verlichting, elektrische apparaten ...</a:t>
            </a:r>
            <a:endParaRPr lang="nl-BE" dirty="0"/>
          </a:p>
        </p:txBody>
      </p:sp>
    </p:spTree>
    <p:extLst>
      <p:ext uri="{BB962C8B-B14F-4D97-AF65-F5344CB8AC3E}">
        <p14:creationId xmlns:p14="http://schemas.microsoft.com/office/powerpoint/2010/main" val="408438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79" y="934759"/>
            <a:ext cx="7004649" cy="427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539552" y="5373216"/>
            <a:ext cx="6991308" cy="923330"/>
          </a:xfrm>
          <a:prstGeom prst="rect">
            <a:avLst/>
          </a:prstGeom>
          <a:noFill/>
        </p:spPr>
        <p:txBody>
          <a:bodyPr wrap="square" rtlCol="0">
            <a:spAutoFit/>
          </a:bodyPr>
          <a:lstStyle/>
          <a:p>
            <a:r>
              <a:rPr lang="nl-BE" dirty="0" smtClean="0"/>
              <a:t>Tegen 2050 zullen we 2 </a:t>
            </a:r>
            <a:r>
              <a:rPr lang="nl-BE" dirty="0" err="1" smtClean="0"/>
              <a:t>aardes</a:t>
            </a:r>
            <a:r>
              <a:rPr lang="nl-BE" dirty="0" smtClean="0"/>
              <a:t> nodig hebben als we zo blijven doorgaan. Een Belg heeft nu al ongeveer 4 </a:t>
            </a:r>
            <a:r>
              <a:rPr lang="nl-BE" dirty="0" err="1" smtClean="0"/>
              <a:t>aardes</a:t>
            </a:r>
            <a:r>
              <a:rPr lang="nl-BE" dirty="0" smtClean="0"/>
              <a:t> nodig. We horen tot de slechtste leerlingen van de klas</a:t>
            </a:r>
            <a:endParaRPr lang="nl-BE" dirty="0"/>
          </a:p>
        </p:txBody>
      </p:sp>
    </p:spTree>
    <p:extLst>
      <p:ext uri="{BB962C8B-B14F-4D97-AF65-F5344CB8AC3E}">
        <p14:creationId xmlns:p14="http://schemas.microsoft.com/office/powerpoint/2010/main" val="1035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2479" cy="666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3364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Agenda tegen vrijdag</a:t>
            </a:r>
            <a:endParaRPr lang="nl-BE" dirty="0"/>
          </a:p>
        </p:txBody>
      </p:sp>
      <p:sp>
        <p:nvSpPr>
          <p:cNvPr id="3" name="Tijdelijke aanduiding voor inhoud 2"/>
          <p:cNvSpPr>
            <a:spLocks noGrp="1"/>
          </p:cNvSpPr>
          <p:nvPr>
            <p:ph idx="1"/>
          </p:nvPr>
        </p:nvSpPr>
        <p:spPr/>
        <p:txBody>
          <a:bodyPr/>
          <a:lstStyle/>
          <a:p>
            <a:r>
              <a:rPr lang="nl-BE" dirty="0" smtClean="0"/>
              <a:t>Wo – toets de spijsvertering</a:t>
            </a:r>
          </a:p>
          <a:p>
            <a:r>
              <a:rPr lang="nl-BE" dirty="0" smtClean="0"/>
              <a:t>Werkblad maken </a:t>
            </a:r>
            <a:r>
              <a:rPr lang="nl-BE" dirty="0" err="1" smtClean="0"/>
              <a:t>eco</a:t>
            </a:r>
            <a:r>
              <a:rPr lang="nl-BE" dirty="0" smtClean="0"/>
              <a:t> voetafdruk</a:t>
            </a:r>
          </a:p>
          <a:p>
            <a:pPr marL="0" indent="0">
              <a:buNone/>
            </a:pPr>
            <a:endParaRPr lang="nl-BE" dirty="0"/>
          </a:p>
          <a:p>
            <a:pPr marL="0" indent="0">
              <a:buNone/>
            </a:pPr>
            <a:r>
              <a:rPr lang="nl-BE" dirty="0" err="1" smtClean="0"/>
              <a:t>Mindmap</a:t>
            </a:r>
            <a:r>
              <a:rPr lang="nl-BE" dirty="0" smtClean="0"/>
              <a:t> afwerken tegen maandag</a:t>
            </a:r>
          </a:p>
          <a:p>
            <a:pPr marL="0" indent="0">
              <a:buNone/>
            </a:pPr>
            <a:r>
              <a:rPr lang="nl-BE" dirty="0" smtClean="0"/>
              <a:t>Materiaal spijsvertering tegen maandag</a:t>
            </a:r>
            <a:endParaRPr lang="nl-BE" dirty="0"/>
          </a:p>
        </p:txBody>
      </p:sp>
    </p:spTree>
    <p:extLst>
      <p:ext uri="{BB962C8B-B14F-4D97-AF65-F5344CB8AC3E}">
        <p14:creationId xmlns:p14="http://schemas.microsoft.com/office/powerpoint/2010/main" val="149196903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281</Words>
  <Application>Microsoft Office PowerPoint</Application>
  <PresentationFormat>Diavoorstelling (4:3)</PresentationFormat>
  <Paragraphs>30</Paragraphs>
  <Slides>9</Slides>
  <Notes>0</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Kantoorthema</vt:lpstr>
      <vt:lpstr>Onze ecologische voetafdruk</vt:lpstr>
      <vt:lpstr>PowerPoint-presentatie</vt:lpstr>
      <vt:lpstr>PowerPoint-presentatie</vt:lpstr>
      <vt:lpstr>PowerPoint-presentatie</vt:lpstr>
      <vt:lpstr>PowerPoint-presentatie</vt:lpstr>
      <vt:lpstr>PowerPoint-presentatie</vt:lpstr>
      <vt:lpstr>PowerPoint-presentatie</vt:lpstr>
      <vt:lpstr>PowerPoint-presentatie</vt:lpstr>
      <vt:lpstr>Agenda tegen vrijdag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 Vanbedts</dc:creator>
  <cp:lastModifiedBy>Peter Vanbedts</cp:lastModifiedBy>
  <cp:revision>5</cp:revision>
  <dcterms:created xsi:type="dcterms:W3CDTF">2016-02-14T15:39:29Z</dcterms:created>
  <dcterms:modified xsi:type="dcterms:W3CDTF">2016-02-16T17:55:25Z</dcterms:modified>
</cp:coreProperties>
</file>