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3" r:id="rId9"/>
    <p:sldId id="261" r:id="rId10"/>
    <p:sldId id="272" r:id="rId11"/>
    <p:sldId id="262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712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83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036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984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761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938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275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559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235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03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113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1796-ACEA-48AA-9FE6-43E094CA50E5}" type="datetimeFigureOut">
              <a:rPr lang="nl-BE" smtClean="0"/>
              <a:t>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1381-4106-4EF9-ACA1-7021ED1815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736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184" y="5068956"/>
            <a:ext cx="7772400" cy="1470025"/>
          </a:xfrm>
        </p:spPr>
        <p:txBody>
          <a:bodyPr/>
          <a:lstStyle/>
          <a:p>
            <a:r>
              <a:rPr lang="nl-BE" dirty="0" smtClean="0"/>
              <a:t>Soorten landschappen in de wereld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08032" cy="444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8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woestijn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4581128"/>
            <a:ext cx="37861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207032" y="399405"/>
            <a:ext cx="2592288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Veel soorten: Zand, gras, zout, grind, ijs of rotsen</a:t>
            </a:r>
          </a:p>
          <a:p>
            <a:r>
              <a:rPr lang="nl-BE" dirty="0" smtClean="0"/>
              <a:t>Geen bomen en geen begroeiing.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Zandwoestijn :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tropisch</a:t>
            </a:r>
            <a:endParaRPr lang="nl-BE" dirty="0">
              <a:solidFill>
                <a:schemeClr val="tx2"/>
              </a:solidFill>
            </a:endParaRPr>
          </a:p>
          <a:p>
            <a:r>
              <a:rPr lang="nl-BE" dirty="0" smtClean="0">
                <a:solidFill>
                  <a:schemeClr val="tx2"/>
                </a:solidFill>
              </a:rPr>
              <a:t>Zeer droog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Rond de evenaar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Ook woestijnen waar het veel kouder is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4664596" cy="34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lh3.googleusercontent.com/-_avGBGORIMc/VWxK54mDCQI/AAAAAAAATQ0/mRZQohDwJP8/s640/steenwoestijn%2525201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062064" cy="272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gebergte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371600"/>
            <a:ext cx="6219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9" y="4293096"/>
            <a:ext cx="3602343" cy="2161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69" y="4509120"/>
            <a:ext cx="2945904" cy="2209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7504" y="350100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jong</a:t>
            </a:r>
            <a:endParaRPr lang="nl-BE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7812360" y="379782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oud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9433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bronb\hfdst02\B3H02info1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8288"/>
            <a:ext cx="7316788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1"/>
          <p:cNvSpPr txBox="1"/>
          <p:nvPr/>
        </p:nvSpPr>
        <p:spPr>
          <a:xfrm>
            <a:off x="829172" y="620688"/>
            <a:ext cx="7402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Woestijn – steppe – taiga – savanne  - toendra – loofbos – regenwoud - 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2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ronb\hfdst02\B3H02info05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16788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14400" y="692696"/>
            <a:ext cx="7402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Woestijn – steppe – taiga – savanne  - toendra – loofbos – regenwoud - …</a:t>
            </a:r>
            <a:endParaRPr lang="nl-BE" dirty="0"/>
          </a:p>
        </p:txBody>
      </p:sp>
      <p:sp>
        <p:nvSpPr>
          <p:cNvPr id="4" name="Tekstvak 1"/>
          <p:cNvSpPr txBox="1"/>
          <p:nvPr/>
        </p:nvSpPr>
        <p:spPr>
          <a:xfrm>
            <a:off x="870992" y="3244334"/>
            <a:ext cx="7402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Woestijn – steppe – taiga – savanne  - toendra – loofbos – regenwoud - 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1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bronb\hfdst02\B3H02info0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8288"/>
            <a:ext cx="7316788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14400" y="692696"/>
            <a:ext cx="7402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Woestijn – steppe – taiga – savanne  - toendra – loofbos – regenwoud - 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38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bronb\hfdst02\B3H02info07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8288"/>
            <a:ext cx="7316788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14400" y="692696"/>
            <a:ext cx="7402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Woestijn – steppe – taiga – savanne  - toendra – loofbos – regenwoud - 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39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bronb\hfdst02\B3H02info0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8288"/>
            <a:ext cx="7316788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14400" y="692696"/>
            <a:ext cx="7402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Woestijn – steppe – taiga – savanne  - toendra – loofbos – regenwoud - 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6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bronb\hfdst02\B3H02info1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8288"/>
            <a:ext cx="7316788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14400" y="692696"/>
            <a:ext cx="7402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Woestijn – steppe – taiga – savanne  - toendra – loofbos – regenwoud - 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91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Een landschap wordt bepaald door: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nl-BE" dirty="0" smtClean="0"/>
              <a:t>Het reliëf</a:t>
            </a:r>
          </a:p>
          <a:p>
            <a:r>
              <a:rPr lang="nl-BE" dirty="0" smtClean="0"/>
              <a:t>De plantengroei</a:t>
            </a:r>
          </a:p>
          <a:p>
            <a:r>
              <a:rPr lang="nl-BE" dirty="0" smtClean="0"/>
              <a:t>De invloed van de mens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573016"/>
            <a:ext cx="35523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86" y="3576606"/>
            <a:ext cx="3547608" cy="266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8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9736"/>
            <a:ext cx="4259188" cy="319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1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regenwoud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854454" cy="389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63936"/>
            <a:ext cx="3259063" cy="244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3610795" cy="1971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444208" y="692696"/>
            <a:ext cx="259228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Dicht begroeid</a:t>
            </a:r>
          </a:p>
          <a:p>
            <a:r>
              <a:rPr lang="nl-BE" dirty="0" smtClean="0"/>
              <a:t>Warm en vochtig</a:t>
            </a:r>
          </a:p>
          <a:p>
            <a:r>
              <a:rPr lang="nl-BE" dirty="0" smtClean="0"/>
              <a:t>Veel verschillende bomen</a:t>
            </a:r>
          </a:p>
          <a:p>
            <a:r>
              <a:rPr lang="nl-BE" dirty="0" smtClean="0"/>
              <a:t>veel neerslag in regenseizoen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403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5549603" cy="416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66" y="3789040"/>
            <a:ext cx="3840421" cy="2415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05350"/>
            <a:ext cx="37861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loofwoud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6228184" y="1340768"/>
            <a:ext cx="259228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Veel gemengde bossen</a:t>
            </a:r>
          </a:p>
          <a:p>
            <a:r>
              <a:rPr lang="nl-BE" dirty="0" smtClean="0"/>
              <a:t>Gemiddeld warm</a:t>
            </a:r>
          </a:p>
          <a:p>
            <a:r>
              <a:rPr lang="nl-BE" dirty="0" smtClean="0"/>
              <a:t>Heel het jaar regen maar niet overdreven</a:t>
            </a:r>
          </a:p>
          <a:p>
            <a:r>
              <a:rPr lang="nl-BE" dirty="0" smtClean="0"/>
              <a:t>4 seizoenen</a:t>
            </a:r>
          </a:p>
          <a:p>
            <a:r>
              <a:rPr lang="nl-BE" dirty="0" smtClean="0"/>
              <a:t>Dikwijls heuvelachtig</a:t>
            </a:r>
          </a:p>
        </p:txBody>
      </p:sp>
    </p:spTree>
    <p:extLst>
      <p:ext uri="{BB962C8B-B14F-4D97-AF65-F5344CB8AC3E}">
        <p14:creationId xmlns:p14="http://schemas.microsoft.com/office/powerpoint/2010/main" val="26191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taïga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34916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92" y="4077766"/>
            <a:ext cx="3354672" cy="2518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8433"/>
            <a:ext cx="37861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228184" y="1340768"/>
            <a:ext cx="259228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Naaldbos</a:t>
            </a:r>
          </a:p>
          <a:p>
            <a:r>
              <a:rPr lang="nl-BE" dirty="0" smtClean="0"/>
              <a:t>Koud gebied</a:t>
            </a:r>
          </a:p>
          <a:p>
            <a:r>
              <a:rPr lang="nl-BE" dirty="0" smtClean="0"/>
              <a:t>Grassen</a:t>
            </a:r>
          </a:p>
          <a:p>
            <a:r>
              <a:rPr lang="nl-BE" dirty="0" smtClean="0"/>
              <a:t>Weinig neerslag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66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5121920" cy="383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156175" cy="2364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30640"/>
            <a:ext cx="37861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BE" dirty="0" smtClean="0"/>
              <a:t>steppe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6228184" y="1340768"/>
            <a:ext cx="259228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Grasland </a:t>
            </a:r>
          </a:p>
          <a:p>
            <a:r>
              <a:rPr lang="nl-BE" dirty="0" smtClean="0"/>
              <a:t>Geen bomen</a:t>
            </a:r>
          </a:p>
          <a:p>
            <a:r>
              <a:rPr lang="nl-BE" dirty="0" smtClean="0"/>
              <a:t>Droog gebied</a:t>
            </a:r>
          </a:p>
          <a:p>
            <a:r>
              <a:rPr lang="nl-BE" dirty="0" smtClean="0"/>
              <a:t>Weinig neerslag</a:t>
            </a:r>
          </a:p>
          <a:p>
            <a:r>
              <a:rPr lang="nl-BE" dirty="0"/>
              <a:t>E</a:t>
            </a:r>
            <a:r>
              <a:rPr lang="nl-BE" dirty="0" smtClean="0"/>
              <a:t>én regenperiode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29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7" y="601755"/>
            <a:ext cx="5476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toendra</a:t>
            </a:r>
            <a:endParaRPr lang="nl-B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42" y="4077072"/>
            <a:ext cx="3561867" cy="2400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07030"/>
            <a:ext cx="37861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228184" y="1340768"/>
            <a:ext cx="259228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Mossteppe</a:t>
            </a:r>
          </a:p>
          <a:p>
            <a:r>
              <a:rPr lang="nl-BE" dirty="0" smtClean="0"/>
              <a:t>geen bomen </a:t>
            </a:r>
          </a:p>
          <a:p>
            <a:r>
              <a:rPr lang="nl-BE" dirty="0" smtClean="0"/>
              <a:t>Grassen</a:t>
            </a:r>
          </a:p>
          <a:p>
            <a:r>
              <a:rPr lang="nl-BE" dirty="0" smtClean="0"/>
              <a:t>bevroren grond</a:t>
            </a:r>
          </a:p>
          <a:p>
            <a:r>
              <a:rPr lang="nl-BE" dirty="0" smtClean="0"/>
              <a:t>Koud</a:t>
            </a:r>
          </a:p>
          <a:p>
            <a:r>
              <a:rPr lang="nl-BE" dirty="0" smtClean="0"/>
              <a:t>droog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43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Savanne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1059569"/>
            <a:ext cx="5733627" cy="38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9395"/>
            <a:ext cx="4200128" cy="281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4581128"/>
            <a:ext cx="37861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228184" y="1340768"/>
            <a:ext cx="259228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Subtropisch </a:t>
            </a:r>
          </a:p>
          <a:p>
            <a:r>
              <a:rPr lang="nl-BE" dirty="0" smtClean="0"/>
              <a:t>Grassen</a:t>
            </a:r>
          </a:p>
          <a:p>
            <a:r>
              <a:rPr lang="nl-BE" dirty="0" smtClean="0"/>
              <a:t>Weinig bomen</a:t>
            </a:r>
          </a:p>
          <a:p>
            <a:r>
              <a:rPr lang="nl-BE" dirty="0" smtClean="0"/>
              <a:t>Droog</a:t>
            </a:r>
          </a:p>
          <a:p>
            <a:r>
              <a:rPr lang="nl-BE" dirty="0" smtClean="0"/>
              <a:t>2 seizoenen</a:t>
            </a:r>
          </a:p>
          <a:p>
            <a:r>
              <a:rPr lang="nl-BE" dirty="0" smtClean="0"/>
              <a:t>Rond de evenaar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3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231</Words>
  <Application>Microsoft Office PowerPoint</Application>
  <PresentationFormat>Diavoorstelling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Soorten landschappen in de wereld</vt:lpstr>
      <vt:lpstr>Een landschap wordt bepaald door:</vt:lpstr>
      <vt:lpstr>PowerPoint-presentatie</vt:lpstr>
      <vt:lpstr>regenwoud</vt:lpstr>
      <vt:lpstr>loofwoud</vt:lpstr>
      <vt:lpstr>taïga</vt:lpstr>
      <vt:lpstr>steppe</vt:lpstr>
      <vt:lpstr>toendra</vt:lpstr>
      <vt:lpstr>Savanne </vt:lpstr>
      <vt:lpstr>woestijn </vt:lpstr>
      <vt:lpstr>gebergte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Soorten landschappen in de wereld</dc:title>
  <dc:creator>Peter Vanbedts</dc:creator>
  <cp:lastModifiedBy>Peter Vanbedts</cp:lastModifiedBy>
  <cp:revision>12</cp:revision>
  <dcterms:created xsi:type="dcterms:W3CDTF">2014-03-06T11:45:41Z</dcterms:created>
  <dcterms:modified xsi:type="dcterms:W3CDTF">2016-01-03T13:30:54Z</dcterms:modified>
</cp:coreProperties>
</file>