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E43B-9C85-4DA7-AA58-91F73550FC25}" type="datetimeFigureOut">
              <a:rPr lang="nl-BE" smtClean="0"/>
              <a:t>3/12/2015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1AF-2C77-47C0-A5B3-FA2B3D976FE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676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E43B-9C85-4DA7-AA58-91F73550FC25}" type="datetimeFigureOut">
              <a:rPr lang="nl-BE" smtClean="0"/>
              <a:t>3/12/2015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1AF-2C77-47C0-A5B3-FA2B3D976FE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239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E43B-9C85-4DA7-AA58-91F73550FC25}" type="datetimeFigureOut">
              <a:rPr lang="nl-BE" smtClean="0"/>
              <a:t>3/12/2015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1AF-2C77-47C0-A5B3-FA2B3D976FE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67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E43B-9C85-4DA7-AA58-91F73550FC25}" type="datetimeFigureOut">
              <a:rPr lang="nl-BE" smtClean="0"/>
              <a:t>3/12/2015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1AF-2C77-47C0-A5B3-FA2B3D976FE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775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E43B-9C85-4DA7-AA58-91F73550FC25}" type="datetimeFigureOut">
              <a:rPr lang="nl-BE" smtClean="0"/>
              <a:t>3/12/2015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1AF-2C77-47C0-A5B3-FA2B3D976FE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988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E43B-9C85-4DA7-AA58-91F73550FC25}" type="datetimeFigureOut">
              <a:rPr lang="nl-BE" smtClean="0"/>
              <a:t>3/12/2015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1AF-2C77-47C0-A5B3-FA2B3D976FE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270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E43B-9C85-4DA7-AA58-91F73550FC25}" type="datetimeFigureOut">
              <a:rPr lang="nl-BE" smtClean="0"/>
              <a:t>3/12/2015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1AF-2C77-47C0-A5B3-FA2B3D976FE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103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E43B-9C85-4DA7-AA58-91F73550FC25}" type="datetimeFigureOut">
              <a:rPr lang="nl-BE" smtClean="0"/>
              <a:t>3/12/2015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1AF-2C77-47C0-A5B3-FA2B3D976FE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1985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E43B-9C85-4DA7-AA58-91F73550FC25}" type="datetimeFigureOut">
              <a:rPr lang="nl-BE" smtClean="0"/>
              <a:t>3/12/2015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1AF-2C77-47C0-A5B3-FA2B3D976FE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516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E43B-9C85-4DA7-AA58-91F73550FC25}" type="datetimeFigureOut">
              <a:rPr lang="nl-BE" smtClean="0"/>
              <a:t>3/12/2015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1AF-2C77-47C0-A5B3-FA2B3D976FE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003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E43B-9C85-4DA7-AA58-91F73550FC25}" type="datetimeFigureOut">
              <a:rPr lang="nl-BE" smtClean="0"/>
              <a:t>3/12/2015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1AF-2C77-47C0-A5B3-FA2B3D976FE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656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FE43B-9C85-4DA7-AA58-91F73550FC25}" type="datetimeFigureOut">
              <a:rPr lang="nl-BE" smtClean="0"/>
              <a:t>3/12/2015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341AF-2C77-47C0-A5B3-FA2B3D976FE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557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470025"/>
          </a:xfrm>
        </p:spPr>
        <p:txBody>
          <a:bodyPr/>
          <a:lstStyle/>
          <a:p>
            <a:r>
              <a:rPr lang="nl-BE" dirty="0" smtClean="0"/>
              <a:t>Antwerpen </a:t>
            </a:r>
            <a:r>
              <a:rPr lang="nl-BE" sz="6000" dirty="0" smtClean="0">
                <a:latin typeface="Bauhaus 93" panose="04030905020B02020C02" pitchFamily="82" charset="0"/>
              </a:rPr>
              <a:t>QUIZ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1130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929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Van wie is dit schilderij?</a:t>
            </a:r>
            <a:endParaRPr lang="nl-B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81" y="332656"/>
            <a:ext cx="7560839" cy="102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00" y="2492896"/>
            <a:ext cx="5154136" cy="402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123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Wat betekent de afkorting MAS ?</a:t>
            </a:r>
            <a:endParaRPr lang="nl-B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81" y="332656"/>
            <a:ext cx="7560839" cy="102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30384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123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Waarom verlieten vele mensen in de 19</a:t>
            </a:r>
            <a:r>
              <a:rPr lang="nl-BE" baseline="30000" dirty="0" smtClean="0"/>
              <a:t>de</a:t>
            </a:r>
            <a:r>
              <a:rPr lang="nl-BE" dirty="0" smtClean="0"/>
              <a:t> eeuw ons land?</a:t>
            </a:r>
            <a:endParaRPr lang="nl-B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81" y="332656"/>
            <a:ext cx="7560839" cy="102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883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Geef de 3 landen in de juiste volgorde waar de Schelde doorheen vloeit</a:t>
            </a:r>
            <a:endParaRPr lang="nl-B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81" y="332656"/>
            <a:ext cx="7560839" cy="102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123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Hoe noemt men de Schelde tussen Gent en Antwerpen?</a:t>
            </a:r>
            <a:endParaRPr lang="nl-B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81" y="332656"/>
            <a:ext cx="7560839" cy="102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123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Benoem de volgende figuren: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81" y="332656"/>
            <a:ext cx="7560839" cy="102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2306249" cy="173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17830"/>
            <a:ext cx="1499853" cy="225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17830"/>
            <a:ext cx="2359149" cy="314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123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Benoem de volgende schepen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81" y="332656"/>
            <a:ext cx="7560839" cy="102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3519912" cy="180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52964"/>
            <a:ext cx="381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5104"/>
            <a:ext cx="3600400" cy="169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93096"/>
            <a:ext cx="3384376" cy="233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123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Geef de naam van één van de twee grootste sluizen ter wereld.</a:t>
            </a:r>
            <a:endParaRPr lang="nl-B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81" y="332656"/>
            <a:ext cx="7560839" cy="102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51339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123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Wat doet men in een kerncentrale?</a:t>
            </a:r>
          </a:p>
          <a:p>
            <a:pPr marL="0" indent="0">
              <a:buNone/>
            </a:pPr>
            <a:r>
              <a:rPr lang="nl-BE" dirty="0" smtClean="0"/>
              <a:t>Wat is het grote nadeel van zo’n kerncentrale?</a:t>
            </a:r>
            <a:endParaRPr lang="nl-B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81" y="332656"/>
            <a:ext cx="7560839" cy="102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5294207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123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Waar is deze foto genomen?</a:t>
            </a:r>
            <a:endParaRPr lang="nl-B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81" y="332656"/>
            <a:ext cx="7560839" cy="102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5688632" cy="378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12332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92</Words>
  <Application>Microsoft Office PowerPoint</Application>
  <PresentationFormat>Diavoorstelling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Antwerpen QUIZ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Peter Vanbedts</dc:creator>
  <cp:lastModifiedBy>Peter Vanbedts</cp:lastModifiedBy>
  <cp:revision>3</cp:revision>
  <dcterms:created xsi:type="dcterms:W3CDTF">2015-12-03T19:50:00Z</dcterms:created>
  <dcterms:modified xsi:type="dcterms:W3CDTF">2015-12-03T20:17:40Z</dcterms:modified>
</cp:coreProperties>
</file>