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8"/>
  </p:handoutMasterIdLst>
  <p:sldIdLst>
    <p:sldId id="256" r:id="rId2"/>
    <p:sldId id="259" r:id="rId3"/>
    <p:sldId id="261" r:id="rId4"/>
    <p:sldId id="263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</p:sldIdLst>
  <p:sldSz cx="9144000" cy="6858000" type="screen4x3"/>
  <p:notesSz cx="6761163" cy="99425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58B85-E7A4-4460-837A-5A9A737B807B}" type="doc">
      <dgm:prSet loTypeId="urn:microsoft.com/office/officeart/2005/8/layout/equation1" loCatId="relationship" qsTypeId="urn:microsoft.com/office/officeart/2005/8/quickstyle/simple3" qsCatId="simple" csTypeId="urn:microsoft.com/office/officeart/2005/8/colors/colorful5" csCatId="colorful" phldr="1"/>
      <dgm:spPr/>
    </dgm:pt>
    <dgm:pt modelId="{6E9FE2AE-C841-4D25-9F8A-32E55270140A}">
      <dgm:prSet phldrT="[Tekst]" custT="1"/>
      <dgm:spPr/>
      <dgm:t>
        <a:bodyPr/>
        <a:lstStyle/>
        <a:p>
          <a:r>
            <a:rPr lang="nl-NL" sz="2000" dirty="0" smtClean="0"/>
            <a:t>Inleven</a:t>
          </a:r>
          <a:endParaRPr lang="nl-BE" sz="1000" dirty="0"/>
        </a:p>
      </dgm:t>
    </dgm:pt>
    <dgm:pt modelId="{AAA81B07-E711-462A-A8DA-10E923A9C557}" type="parTrans" cxnId="{D335746C-B8D8-4845-B346-A21A6AEA63EE}">
      <dgm:prSet/>
      <dgm:spPr/>
      <dgm:t>
        <a:bodyPr/>
        <a:lstStyle/>
        <a:p>
          <a:endParaRPr lang="nl-BE"/>
        </a:p>
      </dgm:t>
    </dgm:pt>
    <dgm:pt modelId="{BE9EBED3-7C15-4183-8FF4-7A359090895D}" type="sibTrans" cxnId="{D335746C-B8D8-4845-B346-A21A6AEA63EE}">
      <dgm:prSet/>
      <dgm:spPr/>
      <dgm:t>
        <a:bodyPr/>
        <a:lstStyle/>
        <a:p>
          <a:endParaRPr lang="nl-BE"/>
        </a:p>
      </dgm:t>
    </dgm:pt>
    <dgm:pt modelId="{AE53A0F5-7EC9-492D-A27A-10E75837DBB7}">
      <dgm:prSet phldrT="[Tekst]" custT="1"/>
      <dgm:spPr/>
      <dgm:t>
        <a:bodyPr/>
        <a:lstStyle/>
        <a:p>
          <a:r>
            <a:rPr lang="nl-NL" sz="2000" dirty="0" smtClean="0"/>
            <a:t>Leren</a:t>
          </a:r>
          <a:endParaRPr lang="nl-BE" sz="2000" dirty="0"/>
        </a:p>
      </dgm:t>
    </dgm:pt>
    <dgm:pt modelId="{A690DC5D-CE95-40CD-835E-B0905D98F927}" type="parTrans" cxnId="{DEAF3AF9-BBCE-44BA-990A-510A0090C01F}">
      <dgm:prSet/>
      <dgm:spPr/>
      <dgm:t>
        <a:bodyPr/>
        <a:lstStyle/>
        <a:p>
          <a:endParaRPr lang="nl-BE"/>
        </a:p>
      </dgm:t>
    </dgm:pt>
    <dgm:pt modelId="{868B4799-6862-47E0-9540-08B0292574F8}" type="sibTrans" cxnId="{DEAF3AF9-BBCE-44BA-990A-510A0090C01F}">
      <dgm:prSet/>
      <dgm:spPr/>
      <dgm:t>
        <a:bodyPr/>
        <a:lstStyle/>
        <a:p>
          <a:endParaRPr lang="nl-BE"/>
        </a:p>
      </dgm:t>
    </dgm:pt>
    <dgm:pt modelId="{DAD6F03E-4AD7-43A8-AE2F-BDE7B9C4822B}">
      <dgm:prSet phldrT="[Tekst]" custT="1"/>
      <dgm:spPr/>
      <dgm:t>
        <a:bodyPr/>
        <a:lstStyle/>
        <a:p>
          <a:r>
            <a:rPr lang="nl-NL" sz="1500" dirty="0" smtClean="0"/>
            <a:t>Historische figuur</a:t>
          </a:r>
          <a:endParaRPr lang="nl-BE" sz="1500" dirty="0"/>
        </a:p>
      </dgm:t>
    </dgm:pt>
    <dgm:pt modelId="{837C14BC-10C1-4908-B200-D8F66BC5EBAC}" type="parTrans" cxnId="{F01A0B91-0684-49F7-9D8B-B6CA0BAD9F1A}">
      <dgm:prSet/>
      <dgm:spPr/>
      <dgm:t>
        <a:bodyPr/>
        <a:lstStyle/>
        <a:p>
          <a:endParaRPr lang="nl-BE"/>
        </a:p>
      </dgm:t>
    </dgm:pt>
    <dgm:pt modelId="{1E130F6C-38E7-4282-BC1B-B847C4AFF698}" type="sibTrans" cxnId="{F01A0B91-0684-49F7-9D8B-B6CA0BAD9F1A}">
      <dgm:prSet/>
      <dgm:spPr/>
      <dgm:t>
        <a:bodyPr/>
        <a:lstStyle/>
        <a:p>
          <a:endParaRPr lang="nl-BE"/>
        </a:p>
      </dgm:t>
    </dgm:pt>
    <dgm:pt modelId="{1E9F70A7-F15D-42F5-9658-C08BED2A0ACC}">
      <dgm:prSet custT="1"/>
      <dgm:spPr/>
      <dgm:t>
        <a:bodyPr/>
        <a:lstStyle/>
        <a:p>
          <a:r>
            <a:rPr lang="nl-NL" sz="1200" dirty="0" smtClean="0"/>
            <a:t>Inleefleer-activiteit met historische figuren</a:t>
          </a:r>
          <a:endParaRPr lang="nl-BE" sz="1200" dirty="0"/>
        </a:p>
      </dgm:t>
    </dgm:pt>
    <dgm:pt modelId="{9DA0CEF6-BCF6-4EDC-A65F-626886441D51}" type="parTrans" cxnId="{B01F4A31-EAEF-42C2-80C0-3F959AF8439F}">
      <dgm:prSet/>
      <dgm:spPr/>
      <dgm:t>
        <a:bodyPr/>
        <a:lstStyle/>
        <a:p>
          <a:endParaRPr lang="nl-BE"/>
        </a:p>
      </dgm:t>
    </dgm:pt>
    <dgm:pt modelId="{BE0F8E7C-25DD-45F5-B241-B7CED9C846BB}" type="sibTrans" cxnId="{B01F4A31-EAEF-42C2-80C0-3F959AF8439F}">
      <dgm:prSet/>
      <dgm:spPr/>
      <dgm:t>
        <a:bodyPr/>
        <a:lstStyle/>
        <a:p>
          <a:endParaRPr lang="nl-BE"/>
        </a:p>
      </dgm:t>
    </dgm:pt>
    <dgm:pt modelId="{D6BDA259-8CCF-47A5-AF9D-1831F8CD769C}" type="pres">
      <dgm:prSet presAssocID="{30658B85-E7A4-4460-837A-5A9A737B807B}" presName="linearFlow" presStyleCnt="0">
        <dgm:presLayoutVars>
          <dgm:dir/>
          <dgm:resizeHandles val="exact"/>
        </dgm:presLayoutVars>
      </dgm:prSet>
      <dgm:spPr/>
    </dgm:pt>
    <dgm:pt modelId="{59927A0C-ABC8-457E-88EF-C6EB1BAACE17}" type="pres">
      <dgm:prSet presAssocID="{6E9FE2AE-C841-4D25-9F8A-32E5527014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310A30F-07BE-41C4-886F-8AE6374E93C6}" type="pres">
      <dgm:prSet presAssocID="{BE9EBED3-7C15-4183-8FF4-7A359090895D}" presName="spacerL" presStyleCnt="0"/>
      <dgm:spPr/>
    </dgm:pt>
    <dgm:pt modelId="{7F9A39C3-CBDB-44A2-8B2C-201CC3D24F8B}" type="pres">
      <dgm:prSet presAssocID="{BE9EBED3-7C15-4183-8FF4-7A359090895D}" presName="sibTrans" presStyleLbl="sibTrans2D1" presStyleIdx="0" presStyleCnt="3"/>
      <dgm:spPr/>
      <dgm:t>
        <a:bodyPr/>
        <a:lstStyle/>
        <a:p>
          <a:endParaRPr lang="nl-BE"/>
        </a:p>
      </dgm:t>
    </dgm:pt>
    <dgm:pt modelId="{7AC18967-1952-4F27-96AC-FB7F407AA2E6}" type="pres">
      <dgm:prSet presAssocID="{BE9EBED3-7C15-4183-8FF4-7A359090895D}" presName="spacerR" presStyleCnt="0"/>
      <dgm:spPr/>
    </dgm:pt>
    <dgm:pt modelId="{FD651000-E3FA-4322-B38C-6A4C42F8CCA7}" type="pres">
      <dgm:prSet presAssocID="{AE53A0F5-7EC9-492D-A27A-10E75837DBB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1A37D64-978D-48E5-8C74-568C7F145126}" type="pres">
      <dgm:prSet presAssocID="{868B4799-6862-47E0-9540-08B0292574F8}" presName="spacerL" presStyleCnt="0"/>
      <dgm:spPr/>
    </dgm:pt>
    <dgm:pt modelId="{0B65A85D-2EBE-4DA2-9B8E-18B0CDCB1687}" type="pres">
      <dgm:prSet presAssocID="{868B4799-6862-47E0-9540-08B0292574F8}" presName="sibTrans" presStyleLbl="sibTrans2D1" presStyleIdx="1" presStyleCnt="3"/>
      <dgm:spPr/>
      <dgm:t>
        <a:bodyPr/>
        <a:lstStyle/>
        <a:p>
          <a:endParaRPr lang="nl-BE"/>
        </a:p>
      </dgm:t>
    </dgm:pt>
    <dgm:pt modelId="{BCD398D5-DFB4-408E-8BE2-39585B787EDB}" type="pres">
      <dgm:prSet presAssocID="{868B4799-6862-47E0-9540-08B0292574F8}" presName="spacerR" presStyleCnt="0"/>
      <dgm:spPr/>
    </dgm:pt>
    <dgm:pt modelId="{D96FF4EE-CC1E-41C5-8760-4FB4150EA9F4}" type="pres">
      <dgm:prSet presAssocID="{DAD6F03E-4AD7-43A8-AE2F-BDE7B9C4822B}" presName="node" presStyleLbl="node1" presStyleIdx="2" presStyleCnt="4" custLinFactNeighborX="5801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5AF9915-EC35-4D95-871F-5E60BB1CD576}" type="pres">
      <dgm:prSet presAssocID="{1E130F6C-38E7-4282-BC1B-B847C4AFF698}" presName="spacerL" presStyleCnt="0"/>
      <dgm:spPr/>
    </dgm:pt>
    <dgm:pt modelId="{FA2F0D09-FA9C-41BB-BE14-81CA2DE4DDA8}" type="pres">
      <dgm:prSet presAssocID="{1E130F6C-38E7-4282-BC1B-B847C4AFF698}" presName="sibTrans" presStyleLbl="sibTrans2D1" presStyleIdx="2" presStyleCnt="3"/>
      <dgm:spPr/>
      <dgm:t>
        <a:bodyPr/>
        <a:lstStyle/>
        <a:p>
          <a:endParaRPr lang="nl-BE"/>
        </a:p>
      </dgm:t>
    </dgm:pt>
    <dgm:pt modelId="{8DEEFC76-C4B2-4A20-A94A-3847EB2062D9}" type="pres">
      <dgm:prSet presAssocID="{1E130F6C-38E7-4282-BC1B-B847C4AFF698}" presName="spacerR" presStyleCnt="0"/>
      <dgm:spPr/>
    </dgm:pt>
    <dgm:pt modelId="{87A4A578-5B49-4EB5-B88F-8C122489CF37}" type="pres">
      <dgm:prSet presAssocID="{1E9F70A7-F15D-42F5-9658-C08BED2A0A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626FFCF3-77B6-4A99-B914-F9CC34E6E844}" type="presOf" srcId="{BE9EBED3-7C15-4183-8FF4-7A359090895D}" destId="{7F9A39C3-CBDB-44A2-8B2C-201CC3D24F8B}" srcOrd="0" destOrd="0" presId="urn:microsoft.com/office/officeart/2005/8/layout/equation1"/>
    <dgm:cxn modelId="{DEAF3AF9-BBCE-44BA-990A-510A0090C01F}" srcId="{30658B85-E7A4-4460-837A-5A9A737B807B}" destId="{AE53A0F5-7EC9-492D-A27A-10E75837DBB7}" srcOrd="1" destOrd="0" parTransId="{A690DC5D-CE95-40CD-835E-B0905D98F927}" sibTransId="{868B4799-6862-47E0-9540-08B0292574F8}"/>
    <dgm:cxn modelId="{D4BACF52-E07B-4BCF-AB87-53D2C91755EC}" type="presOf" srcId="{30658B85-E7A4-4460-837A-5A9A737B807B}" destId="{D6BDA259-8CCF-47A5-AF9D-1831F8CD769C}" srcOrd="0" destOrd="0" presId="urn:microsoft.com/office/officeart/2005/8/layout/equation1"/>
    <dgm:cxn modelId="{24B05641-F3D8-4A46-B252-45A59434BE36}" type="presOf" srcId="{868B4799-6862-47E0-9540-08B0292574F8}" destId="{0B65A85D-2EBE-4DA2-9B8E-18B0CDCB1687}" srcOrd="0" destOrd="0" presId="urn:microsoft.com/office/officeart/2005/8/layout/equation1"/>
    <dgm:cxn modelId="{489AD519-41B9-4245-AF50-B9853B16D4DE}" type="presOf" srcId="{1E9F70A7-F15D-42F5-9658-C08BED2A0ACC}" destId="{87A4A578-5B49-4EB5-B88F-8C122489CF37}" srcOrd="0" destOrd="0" presId="urn:microsoft.com/office/officeart/2005/8/layout/equation1"/>
    <dgm:cxn modelId="{F01A0B91-0684-49F7-9D8B-B6CA0BAD9F1A}" srcId="{30658B85-E7A4-4460-837A-5A9A737B807B}" destId="{DAD6F03E-4AD7-43A8-AE2F-BDE7B9C4822B}" srcOrd="2" destOrd="0" parTransId="{837C14BC-10C1-4908-B200-D8F66BC5EBAC}" sibTransId="{1E130F6C-38E7-4282-BC1B-B847C4AFF698}"/>
    <dgm:cxn modelId="{8E5DEB3E-AD4A-43E5-8B91-877081CD9C09}" type="presOf" srcId="{DAD6F03E-4AD7-43A8-AE2F-BDE7B9C4822B}" destId="{D96FF4EE-CC1E-41C5-8760-4FB4150EA9F4}" srcOrd="0" destOrd="0" presId="urn:microsoft.com/office/officeart/2005/8/layout/equation1"/>
    <dgm:cxn modelId="{0BB138D5-8C04-44AA-852A-93E57A800811}" type="presOf" srcId="{AE53A0F5-7EC9-492D-A27A-10E75837DBB7}" destId="{FD651000-E3FA-4322-B38C-6A4C42F8CCA7}" srcOrd="0" destOrd="0" presId="urn:microsoft.com/office/officeart/2005/8/layout/equation1"/>
    <dgm:cxn modelId="{D335746C-B8D8-4845-B346-A21A6AEA63EE}" srcId="{30658B85-E7A4-4460-837A-5A9A737B807B}" destId="{6E9FE2AE-C841-4D25-9F8A-32E55270140A}" srcOrd="0" destOrd="0" parTransId="{AAA81B07-E711-462A-A8DA-10E923A9C557}" sibTransId="{BE9EBED3-7C15-4183-8FF4-7A359090895D}"/>
    <dgm:cxn modelId="{B01F4A31-EAEF-42C2-80C0-3F959AF8439F}" srcId="{30658B85-E7A4-4460-837A-5A9A737B807B}" destId="{1E9F70A7-F15D-42F5-9658-C08BED2A0ACC}" srcOrd="3" destOrd="0" parTransId="{9DA0CEF6-BCF6-4EDC-A65F-626886441D51}" sibTransId="{BE0F8E7C-25DD-45F5-B241-B7CED9C846BB}"/>
    <dgm:cxn modelId="{13A3F720-9190-4D26-A858-52761E18D59F}" type="presOf" srcId="{1E130F6C-38E7-4282-BC1B-B847C4AFF698}" destId="{FA2F0D09-FA9C-41BB-BE14-81CA2DE4DDA8}" srcOrd="0" destOrd="0" presId="urn:microsoft.com/office/officeart/2005/8/layout/equation1"/>
    <dgm:cxn modelId="{92F27E68-8FCC-4653-9851-C7A59E9AD209}" type="presOf" srcId="{6E9FE2AE-C841-4D25-9F8A-32E55270140A}" destId="{59927A0C-ABC8-457E-88EF-C6EB1BAACE17}" srcOrd="0" destOrd="0" presId="urn:microsoft.com/office/officeart/2005/8/layout/equation1"/>
    <dgm:cxn modelId="{E06055F6-CCDA-4002-BDEE-5DEF59AC98E1}" type="presParOf" srcId="{D6BDA259-8CCF-47A5-AF9D-1831F8CD769C}" destId="{59927A0C-ABC8-457E-88EF-C6EB1BAACE17}" srcOrd="0" destOrd="0" presId="urn:microsoft.com/office/officeart/2005/8/layout/equation1"/>
    <dgm:cxn modelId="{F985C6F1-793D-4C92-9F2A-ABFE9468BF66}" type="presParOf" srcId="{D6BDA259-8CCF-47A5-AF9D-1831F8CD769C}" destId="{E310A30F-07BE-41C4-886F-8AE6374E93C6}" srcOrd="1" destOrd="0" presId="urn:microsoft.com/office/officeart/2005/8/layout/equation1"/>
    <dgm:cxn modelId="{A5524548-A7E6-49CC-A94D-F0D2B23E0D42}" type="presParOf" srcId="{D6BDA259-8CCF-47A5-AF9D-1831F8CD769C}" destId="{7F9A39C3-CBDB-44A2-8B2C-201CC3D24F8B}" srcOrd="2" destOrd="0" presId="urn:microsoft.com/office/officeart/2005/8/layout/equation1"/>
    <dgm:cxn modelId="{A0D9CBC4-DD2D-4418-88EB-460FC187D4D1}" type="presParOf" srcId="{D6BDA259-8CCF-47A5-AF9D-1831F8CD769C}" destId="{7AC18967-1952-4F27-96AC-FB7F407AA2E6}" srcOrd="3" destOrd="0" presId="urn:microsoft.com/office/officeart/2005/8/layout/equation1"/>
    <dgm:cxn modelId="{DA8ED61C-852E-4AFF-A04B-6F0DB37E3556}" type="presParOf" srcId="{D6BDA259-8CCF-47A5-AF9D-1831F8CD769C}" destId="{FD651000-E3FA-4322-B38C-6A4C42F8CCA7}" srcOrd="4" destOrd="0" presId="urn:microsoft.com/office/officeart/2005/8/layout/equation1"/>
    <dgm:cxn modelId="{5C063708-4B7A-49CF-A0CF-977ECE3795DD}" type="presParOf" srcId="{D6BDA259-8CCF-47A5-AF9D-1831F8CD769C}" destId="{D1A37D64-978D-48E5-8C74-568C7F145126}" srcOrd="5" destOrd="0" presId="urn:microsoft.com/office/officeart/2005/8/layout/equation1"/>
    <dgm:cxn modelId="{E1DEE263-F387-4A36-8C2D-B43A4081F13E}" type="presParOf" srcId="{D6BDA259-8CCF-47A5-AF9D-1831F8CD769C}" destId="{0B65A85D-2EBE-4DA2-9B8E-18B0CDCB1687}" srcOrd="6" destOrd="0" presId="urn:microsoft.com/office/officeart/2005/8/layout/equation1"/>
    <dgm:cxn modelId="{C4434CDC-2910-44C6-B886-4B79FC20E8DB}" type="presParOf" srcId="{D6BDA259-8CCF-47A5-AF9D-1831F8CD769C}" destId="{BCD398D5-DFB4-408E-8BE2-39585B787EDB}" srcOrd="7" destOrd="0" presId="urn:microsoft.com/office/officeart/2005/8/layout/equation1"/>
    <dgm:cxn modelId="{AF9F9170-B222-4A0E-98A5-699E4A167EDB}" type="presParOf" srcId="{D6BDA259-8CCF-47A5-AF9D-1831F8CD769C}" destId="{D96FF4EE-CC1E-41C5-8760-4FB4150EA9F4}" srcOrd="8" destOrd="0" presId="urn:microsoft.com/office/officeart/2005/8/layout/equation1"/>
    <dgm:cxn modelId="{D9449F98-E2A8-4EDC-951D-10665AD8B378}" type="presParOf" srcId="{D6BDA259-8CCF-47A5-AF9D-1831F8CD769C}" destId="{C5AF9915-EC35-4D95-871F-5E60BB1CD576}" srcOrd="9" destOrd="0" presId="urn:microsoft.com/office/officeart/2005/8/layout/equation1"/>
    <dgm:cxn modelId="{AEEEBF87-710B-429A-ABF3-8E4C6BD30BA3}" type="presParOf" srcId="{D6BDA259-8CCF-47A5-AF9D-1831F8CD769C}" destId="{FA2F0D09-FA9C-41BB-BE14-81CA2DE4DDA8}" srcOrd="10" destOrd="0" presId="urn:microsoft.com/office/officeart/2005/8/layout/equation1"/>
    <dgm:cxn modelId="{90CD88C7-3464-4168-BF76-42DA3B70BC26}" type="presParOf" srcId="{D6BDA259-8CCF-47A5-AF9D-1831F8CD769C}" destId="{8DEEFC76-C4B2-4A20-A94A-3847EB2062D9}" srcOrd="11" destOrd="0" presId="urn:microsoft.com/office/officeart/2005/8/layout/equation1"/>
    <dgm:cxn modelId="{7FB113AF-CD55-4691-8D68-13A72FEB481F}" type="presParOf" srcId="{D6BDA259-8CCF-47A5-AF9D-1831F8CD769C}" destId="{87A4A578-5B49-4EB5-B88F-8C122489CF37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CE4488-1106-45DE-B51B-D746A606C6FC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</dgm:pt>
    <dgm:pt modelId="{E681A174-35FC-499D-9143-3A4BD61CED2B}">
      <dgm:prSet phldrT="[Tekst]"/>
      <dgm:spPr/>
      <dgm:t>
        <a:bodyPr/>
        <a:lstStyle/>
        <a:p>
          <a:r>
            <a:rPr lang="nl-NL" dirty="0" smtClean="0"/>
            <a:t> STARTSESSIE : </a:t>
          </a:r>
          <a:r>
            <a:rPr lang="nl-NL" dirty="0" smtClean="0"/>
            <a:t> maandag 16 april 2018: </a:t>
          </a:r>
          <a:r>
            <a:rPr lang="nl-NL" dirty="0" smtClean="0"/>
            <a:t>Uitleg &amp; keuze persoon</a:t>
          </a:r>
          <a:endParaRPr lang="nl-BE" dirty="0"/>
        </a:p>
      </dgm:t>
    </dgm:pt>
    <dgm:pt modelId="{1780FB3D-0ED0-41B7-BD22-E3283CAA3B55}" type="parTrans" cxnId="{5AD743D8-EAD3-4871-915C-A9941054E62F}">
      <dgm:prSet/>
      <dgm:spPr/>
      <dgm:t>
        <a:bodyPr/>
        <a:lstStyle/>
        <a:p>
          <a:endParaRPr lang="nl-BE"/>
        </a:p>
      </dgm:t>
    </dgm:pt>
    <dgm:pt modelId="{B8A5BED6-4F1E-4300-AA41-81850C7F5EF4}" type="sibTrans" cxnId="{5AD743D8-EAD3-4871-915C-A9941054E62F}">
      <dgm:prSet/>
      <dgm:spPr/>
      <dgm:t>
        <a:bodyPr/>
        <a:lstStyle/>
        <a:p>
          <a:endParaRPr lang="nl-BE"/>
        </a:p>
      </dgm:t>
    </dgm:pt>
    <dgm:pt modelId="{BEBFC93B-4207-44FD-A90D-34E33B72F886}">
      <dgm:prSet phldrT="[Tekst]"/>
      <dgm:spPr/>
      <dgm:t>
        <a:bodyPr/>
        <a:lstStyle/>
        <a:p>
          <a:r>
            <a:rPr lang="nl-NL" dirty="0" smtClean="0"/>
            <a:t>FORUMSESSIE : </a:t>
          </a:r>
          <a:r>
            <a:rPr lang="nl-NL" dirty="0" smtClean="0"/>
            <a:t>maandag 14 mei 2018: </a:t>
          </a:r>
          <a:r>
            <a:rPr lang="nl-NL" dirty="0" smtClean="0"/>
            <a:t>Toespraken </a:t>
          </a:r>
          <a:endParaRPr lang="nl-BE" dirty="0"/>
        </a:p>
      </dgm:t>
    </dgm:pt>
    <dgm:pt modelId="{A94C14B6-735E-4236-A428-9BAB9ABE64E2}" type="parTrans" cxnId="{C9771C4D-2BCF-4714-A696-FC528482AFB8}">
      <dgm:prSet/>
      <dgm:spPr/>
      <dgm:t>
        <a:bodyPr/>
        <a:lstStyle/>
        <a:p>
          <a:endParaRPr lang="nl-BE"/>
        </a:p>
      </dgm:t>
    </dgm:pt>
    <dgm:pt modelId="{38DAC03D-9DA1-4E08-874E-2B83E4B5AFE7}" type="sibTrans" cxnId="{C9771C4D-2BCF-4714-A696-FC528482AFB8}">
      <dgm:prSet/>
      <dgm:spPr/>
      <dgm:t>
        <a:bodyPr/>
        <a:lstStyle/>
        <a:p>
          <a:endParaRPr lang="nl-BE"/>
        </a:p>
      </dgm:t>
    </dgm:pt>
    <dgm:pt modelId="{20CD1FC5-5FF1-42F3-8901-D6C5658FBD6F}">
      <dgm:prSet phldrT="[Tekst]"/>
      <dgm:spPr/>
      <dgm:t>
        <a:bodyPr/>
        <a:lstStyle/>
        <a:p>
          <a:r>
            <a:rPr lang="nl-NL" dirty="0" smtClean="0"/>
            <a:t>APOTHEOSE : </a:t>
          </a:r>
          <a:r>
            <a:rPr lang="nl-NL" dirty="0" smtClean="0"/>
            <a:t>maandag 28 mei 2018: </a:t>
          </a:r>
          <a:r>
            <a:rPr lang="nl-NL" dirty="0" smtClean="0"/>
            <a:t>De ontmoeting op de receptie </a:t>
          </a:r>
          <a:endParaRPr lang="nl-BE" dirty="0"/>
        </a:p>
      </dgm:t>
    </dgm:pt>
    <dgm:pt modelId="{632D0D0D-B9D5-417A-8BCF-8E19CCB9AAE5}" type="parTrans" cxnId="{C6E96E31-1DE6-46B6-8702-3A2CF0E951FF}">
      <dgm:prSet/>
      <dgm:spPr/>
      <dgm:t>
        <a:bodyPr/>
        <a:lstStyle/>
        <a:p>
          <a:endParaRPr lang="nl-BE"/>
        </a:p>
      </dgm:t>
    </dgm:pt>
    <dgm:pt modelId="{DFC2320A-A77B-42E9-8475-58D8A2B716F7}" type="sibTrans" cxnId="{C6E96E31-1DE6-46B6-8702-3A2CF0E951FF}">
      <dgm:prSet/>
      <dgm:spPr/>
      <dgm:t>
        <a:bodyPr/>
        <a:lstStyle/>
        <a:p>
          <a:endParaRPr lang="nl-BE"/>
        </a:p>
      </dgm:t>
    </dgm:pt>
    <dgm:pt modelId="{153E90FB-B774-4FA5-840A-AA63A1EBAB9D}">
      <dgm:prSet/>
      <dgm:spPr/>
      <dgm:t>
        <a:bodyPr/>
        <a:lstStyle/>
        <a:p>
          <a:r>
            <a:rPr lang="nl-NL" dirty="0" smtClean="0"/>
            <a:t>	INFOSESSIE : </a:t>
          </a:r>
          <a:r>
            <a:rPr lang="nl-NL" dirty="0" smtClean="0"/>
            <a:t>maandag 23 april 2018: </a:t>
          </a:r>
          <a:r>
            <a:rPr lang="nl-NL" dirty="0" smtClean="0"/>
            <a:t>Uitwisselen informatie – voorstellen persoon</a:t>
          </a:r>
          <a:endParaRPr lang="nl-BE" dirty="0"/>
        </a:p>
      </dgm:t>
    </dgm:pt>
    <dgm:pt modelId="{D3557D54-893A-4D3B-8C52-901A7549B1E2}" type="parTrans" cxnId="{4D60E441-EAFE-494D-ADB0-4C5A4E76F074}">
      <dgm:prSet/>
      <dgm:spPr/>
      <dgm:t>
        <a:bodyPr/>
        <a:lstStyle/>
        <a:p>
          <a:endParaRPr lang="nl-BE"/>
        </a:p>
      </dgm:t>
    </dgm:pt>
    <dgm:pt modelId="{9585F6A9-8AD4-4449-A4AF-6E2E017FC8C6}" type="sibTrans" cxnId="{4D60E441-EAFE-494D-ADB0-4C5A4E76F074}">
      <dgm:prSet/>
      <dgm:spPr/>
      <dgm:t>
        <a:bodyPr/>
        <a:lstStyle/>
        <a:p>
          <a:endParaRPr lang="nl-BE"/>
        </a:p>
      </dgm:t>
    </dgm:pt>
    <dgm:pt modelId="{A9A0CD2F-564F-4F52-BA3D-C1F4CCEDF268}">
      <dgm:prSet/>
      <dgm:spPr/>
      <dgm:t>
        <a:bodyPr/>
        <a:lstStyle/>
        <a:p>
          <a:r>
            <a:rPr lang="nl-NL" dirty="0" smtClean="0"/>
            <a:t>WERKSESSIE : </a:t>
          </a:r>
          <a:r>
            <a:rPr lang="nl-NL" dirty="0" smtClean="0"/>
            <a:t>maandag 7 mei 2018: </a:t>
          </a:r>
          <a:r>
            <a:rPr lang="nl-NL" dirty="0" smtClean="0"/>
            <a:t>Voorbereiden en uitwerken toespraken</a:t>
          </a:r>
          <a:endParaRPr lang="nl-BE" dirty="0"/>
        </a:p>
      </dgm:t>
    </dgm:pt>
    <dgm:pt modelId="{9CD94204-34A8-4F89-94C2-845F93553F17}" type="parTrans" cxnId="{FC22F1ED-70D4-4C12-BA72-6FD3CE3341C0}">
      <dgm:prSet/>
      <dgm:spPr/>
      <dgm:t>
        <a:bodyPr/>
        <a:lstStyle/>
        <a:p>
          <a:endParaRPr lang="nl-BE"/>
        </a:p>
      </dgm:t>
    </dgm:pt>
    <dgm:pt modelId="{DA3A9C10-DB78-4C17-AA77-E178508750B7}" type="sibTrans" cxnId="{FC22F1ED-70D4-4C12-BA72-6FD3CE3341C0}">
      <dgm:prSet/>
      <dgm:spPr/>
      <dgm:t>
        <a:bodyPr/>
        <a:lstStyle/>
        <a:p>
          <a:endParaRPr lang="nl-BE"/>
        </a:p>
      </dgm:t>
    </dgm:pt>
    <dgm:pt modelId="{464E3B97-0690-4D12-83CC-AA7424566A3D}" type="pres">
      <dgm:prSet presAssocID="{E4CE4488-1106-45DE-B51B-D746A606C6FC}" presName="Name0" presStyleCnt="0">
        <dgm:presLayoutVars>
          <dgm:dir/>
          <dgm:animLvl val="lvl"/>
          <dgm:resizeHandles val="exact"/>
        </dgm:presLayoutVars>
      </dgm:prSet>
      <dgm:spPr/>
    </dgm:pt>
    <dgm:pt modelId="{46B1A606-3F03-4EA6-9CD7-7ACF3FF726CD}" type="pres">
      <dgm:prSet presAssocID="{20CD1FC5-5FF1-42F3-8901-D6C5658FBD6F}" presName="boxAndChildren" presStyleCnt="0"/>
      <dgm:spPr/>
    </dgm:pt>
    <dgm:pt modelId="{97579445-0723-4B45-B917-5B01AA57D297}" type="pres">
      <dgm:prSet presAssocID="{20CD1FC5-5FF1-42F3-8901-D6C5658FBD6F}" presName="parentTextBox" presStyleLbl="node1" presStyleIdx="0" presStyleCnt="5"/>
      <dgm:spPr/>
      <dgm:t>
        <a:bodyPr/>
        <a:lstStyle/>
        <a:p>
          <a:endParaRPr lang="nl-BE"/>
        </a:p>
      </dgm:t>
    </dgm:pt>
    <dgm:pt modelId="{5E068C88-349B-402A-946B-1922E0DD9DBC}" type="pres">
      <dgm:prSet presAssocID="{38DAC03D-9DA1-4E08-874E-2B83E4B5AFE7}" presName="sp" presStyleCnt="0"/>
      <dgm:spPr/>
    </dgm:pt>
    <dgm:pt modelId="{17658031-91A7-47BE-BDFB-2A8F858E9574}" type="pres">
      <dgm:prSet presAssocID="{BEBFC93B-4207-44FD-A90D-34E33B72F886}" presName="arrowAndChildren" presStyleCnt="0"/>
      <dgm:spPr/>
    </dgm:pt>
    <dgm:pt modelId="{18118957-6D4A-4199-AA26-1A452A32BF3C}" type="pres">
      <dgm:prSet presAssocID="{BEBFC93B-4207-44FD-A90D-34E33B72F886}" presName="parentTextArrow" presStyleLbl="node1" presStyleIdx="1" presStyleCnt="5"/>
      <dgm:spPr/>
      <dgm:t>
        <a:bodyPr/>
        <a:lstStyle/>
        <a:p>
          <a:endParaRPr lang="nl-BE"/>
        </a:p>
      </dgm:t>
    </dgm:pt>
    <dgm:pt modelId="{E35F9009-F245-4DFC-ADD9-0CA11CA67907}" type="pres">
      <dgm:prSet presAssocID="{DA3A9C10-DB78-4C17-AA77-E178508750B7}" presName="sp" presStyleCnt="0"/>
      <dgm:spPr/>
    </dgm:pt>
    <dgm:pt modelId="{60F8D4CC-7503-4474-B2E7-0F87D396591D}" type="pres">
      <dgm:prSet presAssocID="{A9A0CD2F-564F-4F52-BA3D-C1F4CCEDF268}" presName="arrowAndChildren" presStyleCnt="0"/>
      <dgm:spPr/>
    </dgm:pt>
    <dgm:pt modelId="{BC5E306B-F8FF-4128-9D41-17A785AAE232}" type="pres">
      <dgm:prSet presAssocID="{A9A0CD2F-564F-4F52-BA3D-C1F4CCEDF268}" presName="parentTextArrow" presStyleLbl="node1" presStyleIdx="2" presStyleCnt="5"/>
      <dgm:spPr/>
      <dgm:t>
        <a:bodyPr/>
        <a:lstStyle/>
        <a:p>
          <a:endParaRPr lang="nl-BE"/>
        </a:p>
      </dgm:t>
    </dgm:pt>
    <dgm:pt modelId="{F66850D8-F666-4C8D-AAAB-9789A921E574}" type="pres">
      <dgm:prSet presAssocID="{9585F6A9-8AD4-4449-A4AF-6E2E017FC8C6}" presName="sp" presStyleCnt="0"/>
      <dgm:spPr/>
    </dgm:pt>
    <dgm:pt modelId="{3D8CC819-0435-4BBB-8F3C-3F56C88EC5AE}" type="pres">
      <dgm:prSet presAssocID="{153E90FB-B774-4FA5-840A-AA63A1EBAB9D}" presName="arrowAndChildren" presStyleCnt="0"/>
      <dgm:spPr/>
    </dgm:pt>
    <dgm:pt modelId="{57CF61CA-474F-4D25-8FE8-C2FA45B003FF}" type="pres">
      <dgm:prSet presAssocID="{153E90FB-B774-4FA5-840A-AA63A1EBAB9D}" presName="parentTextArrow" presStyleLbl="node1" presStyleIdx="3" presStyleCnt="5"/>
      <dgm:spPr/>
      <dgm:t>
        <a:bodyPr/>
        <a:lstStyle/>
        <a:p>
          <a:endParaRPr lang="nl-BE"/>
        </a:p>
      </dgm:t>
    </dgm:pt>
    <dgm:pt modelId="{490D1419-249F-4A16-8972-B3608CE0C109}" type="pres">
      <dgm:prSet presAssocID="{B8A5BED6-4F1E-4300-AA41-81850C7F5EF4}" presName="sp" presStyleCnt="0"/>
      <dgm:spPr/>
    </dgm:pt>
    <dgm:pt modelId="{46B8D12F-95B2-4549-8D6B-2D5DB0D43B64}" type="pres">
      <dgm:prSet presAssocID="{E681A174-35FC-499D-9143-3A4BD61CED2B}" presName="arrowAndChildren" presStyleCnt="0"/>
      <dgm:spPr/>
    </dgm:pt>
    <dgm:pt modelId="{A9EC8F61-5B3D-4645-8563-689761B14D10}" type="pres">
      <dgm:prSet presAssocID="{E681A174-35FC-499D-9143-3A4BD61CED2B}" presName="parentTextArrow" presStyleLbl="node1" presStyleIdx="4" presStyleCnt="5"/>
      <dgm:spPr/>
      <dgm:t>
        <a:bodyPr/>
        <a:lstStyle/>
        <a:p>
          <a:endParaRPr lang="nl-BE"/>
        </a:p>
      </dgm:t>
    </dgm:pt>
  </dgm:ptLst>
  <dgm:cxnLst>
    <dgm:cxn modelId="{C9771C4D-2BCF-4714-A696-FC528482AFB8}" srcId="{E4CE4488-1106-45DE-B51B-D746A606C6FC}" destId="{BEBFC93B-4207-44FD-A90D-34E33B72F886}" srcOrd="3" destOrd="0" parTransId="{A94C14B6-735E-4236-A428-9BAB9ABE64E2}" sibTransId="{38DAC03D-9DA1-4E08-874E-2B83E4B5AFE7}"/>
    <dgm:cxn modelId="{5AD743D8-EAD3-4871-915C-A9941054E62F}" srcId="{E4CE4488-1106-45DE-B51B-D746A606C6FC}" destId="{E681A174-35FC-499D-9143-3A4BD61CED2B}" srcOrd="0" destOrd="0" parTransId="{1780FB3D-0ED0-41B7-BD22-E3283CAA3B55}" sibTransId="{B8A5BED6-4F1E-4300-AA41-81850C7F5EF4}"/>
    <dgm:cxn modelId="{7E942D01-2571-48AC-9AC7-40DEA467DF3B}" type="presOf" srcId="{E681A174-35FC-499D-9143-3A4BD61CED2B}" destId="{A9EC8F61-5B3D-4645-8563-689761B14D10}" srcOrd="0" destOrd="0" presId="urn:microsoft.com/office/officeart/2005/8/layout/process4"/>
    <dgm:cxn modelId="{651CF4FC-62E0-4647-9DB3-7062D4314C3A}" type="presOf" srcId="{20CD1FC5-5FF1-42F3-8901-D6C5658FBD6F}" destId="{97579445-0723-4B45-B917-5B01AA57D297}" srcOrd="0" destOrd="0" presId="urn:microsoft.com/office/officeart/2005/8/layout/process4"/>
    <dgm:cxn modelId="{DA0D31AD-7C32-44A4-B3E5-1CEB4D1F995C}" type="presOf" srcId="{A9A0CD2F-564F-4F52-BA3D-C1F4CCEDF268}" destId="{BC5E306B-F8FF-4128-9D41-17A785AAE232}" srcOrd="0" destOrd="0" presId="urn:microsoft.com/office/officeart/2005/8/layout/process4"/>
    <dgm:cxn modelId="{4D60E441-EAFE-494D-ADB0-4C5A4E76F074}" srcId="{E4CE4488-1106-45DE-B51B-D746A606C6FC}" destId="{153E90FB-B774-4FA5-840A-AA63A1EBAB9D}" srcOrd="1" destOrd="0" parTransId="{D3557D54-893A-4D3B-8C52-901A7549B1E2}" sibTransId="{9585F6A9-8AD4-4449-A4AF-6E2E017FC8C6}"/>
    <dgm:cxn modelId="{FC22F1ED-70D4-4C12-BA72-6FD3CE3341C0}" srcId="{E4CE4488-1106-45DE-B51B-D746A606C6FC}" destId="{A9A0CD2F-564F-4F52-BA3D-C1F4CCEDF268}" srcOrd="2" destOrd="0" parTransId="{9CD94204-34A8-4F89-94C2-845F93553F17}" sibTransId="{DA3A9C10-DB78-4C17-AA77-E178508750B7}"/>
    <dgm:cxn modelId="{C8E0D37D-3739-4F1C-B616-D9AD9A8ECB13}" type="presOf" srcId="{BEBFC93B-4207-44FD-A90D-34E33B72F886}" destId="{18118957-6D4A-4199-AA26-1A452A32BF3C}" srcOrd="0" destOrd="0" presId="urn:microsoft.com/office/officeart/2005/8/layout/process4"/>
    <dgm:cxn modelId="{0E84440A-741D-45DC-8BBF-6EEA83073830}" type="presOf" srcId="{E4CE4488-1106-45DE-B51B-D746A606C6FC}" destId="{464E3B97-0690-4D12-83CC-AA7424566A3D}" srcOrd="0" destOrd="0" presId="urn:microsoft.com/office/officeart/2005/8/layout/process4"/>
    <dgm:cxn modelId="{C6E96E31-1DE6-46B6-8702-3A2CF0E951FF}" srcId="{E4CE4488-1106-45DE-B51B-D746A606C6FC}" destId="{20CD1FC5-5FF1-42F3-8901-D6C5658FBD6F}" srcOrd="4" destOrd="0" parTransId="{632D0D0D-B9D5-417A-8BCF-8E19CCB9AAE5}" sibTransId="{DFC2320A-A77B-42E9-8475-58D8A2B716F7}"/>
    <dgm:cxn modelId="{5607A0C9-CAF9-49A4-B586-6396B6CE2769}" type="presOf" srcId="{153E90FB-B774-4FA5-840A-AA63A1EBAB9D}" destId="{57CF61CA-474F-4D25-8FE8-C2FA45B003FF}" srcOrd="0" destOrd="0" presId="urn:microsoft.com/office/officeart/2005/8/layout/process4"/>
    <dgm:cxn modelId="{2182B132-03A5-4B76-A172-3B3E680A2A45}" type="presParOf" srcId="{464E3B97-0690-4D12-83CC-AA7424566A3D}" destId="{46B1A606-3F03-4EA6-9CD7-7ACF3FF726CD}" srcOrd="0" destOrd="0" presId="urn:microsoft.com/office/officeart/2005/8/layout/process4"/>
    <dgm:cxn modelId="{3AE62E26-27B4-4132-9CEB-BEA91A66CBC1}" type="presParOf" srcId="{46B1A606-3F03-4EA6-9CD7-7ACF3FF726CD}" destId="{97579445-0723-4B45-B917-5B01AA57D297}" srcOrd="0" destOrd="0" presId="urn:microsoft.com/office/officeart/2005/8/layout/process4"/>
    <dgm:cxn modelId="{57D4EC1F-B548-4633-8A09-C50155189D44}" type="presParOf" srcId="{464E3B97-0690-4D12-83CC-AA7424566A3D}" destId="{5E068C88-349B-402A-946B-1922E0DD9DBC}" srcOrd="1" destOrd="0" presId="urn:microsoft.com/office/officeart/2005/8/layout/process4"/>
    <dgm:cxn modelId="{756A39A8-C9BF-4A83-B8C9-6E849E40133E}" type="presParOf" srcId="{464E3B97-0690-4D12-83CC-AA7424566A3D}" destId="{17658031-91A7-47BE-BDFB-2A8F858E9574}" srcOrd="2" destOrd="0" presId="urn:microsoft.com/office/officeart/2005/8/layout/process4"/>
    <dgm:cxn modelId="{DE40BD66-2F81-4D85-8600-D3BEB4EE5EF0}" type="presParOf" srcId="{17658031-91A7-47BE-BDFB-2A8F858E9574}" destId="{18118957-6D4A-4199-AA26-1A452A32BF3C}" srcOrd="0" destOrd="0" presId="urn:microsoft.com/office/officeart/2005/8/layout/process4"/>
    <dgm:cxn modelId="{B3D6E438-F7A1-47EF-BC65-E2E8EAF7BD01}" type="presParOf" srcId="{464E3B97-0690-4D12-83CC-AA7424566A3D}" destId="{E35F9009-F245-4DFC-ADD9-0CA11CA67907}" srcOrd="3" destOrd="0" presId="urn:microsoft.com/office/officeart/2005/8/layout/process4"/>
    <dgm:cxn modelId="{F01C1763-9D31-4502-B47C-38B1B9A56083}" type="presParOf" srcId="{464E3B97-0690-4D12-83CC-AA7424566A3D}" destId="{60F8D4CC-7503-4474-B2E7-0F87D396591D}" srcOrd="4" destOrd="0" presId="urn:microsoft.com/office/officeart/2005/8/layout/process4"/>
    <dgm:cxn modelId="{7643CD84-BFF7-472C-9F2D-8630C1FBB7F7}" type="presParOf" srcId="{60F8D4CC-7503-4474-B2E7-0F87D396591D}" destId="{BC5E306B-F8FF-4128-9D41-17A785AAE232}" srcOrd="0" destOrd="0" presId="urn:microsoft.com/office/officeart/2005/8/layout/process4"/>
    <dgm:cxn modelId="{184DDC95-CE85-4DE6-8456-6363E6C01719}" type="presParOf" srcId="{464E3B97-0690-4D12-83CC-AA7424566A3D}" destId="{F66850D8-F666-4C8D-AAAB-9789A921E574}" srcOrd="5" destOrd="0" presId="urn:microsoft.com/office/officeart/2005/8/layout/process4"/>
    <dgm:cxn modelId="{8FC24F5C-F874-447C-A7CD-DBB2BAF3F799}" type="presParOf" srcId="{464E3B97-0690-4D12-83CC-AA7424566A3D}" destId="{3D8CC819-0435-4BBB-8F3C-3F56C88EC5AE}" srcOrd="6" destOrd="0" presId="urn:microsoft.com/office/officeart/2005/8/layout/process4"/>
    <dgm:cxn modelId="{A599B75F-2C78-4E5A-AC0B-788290601F93}" type="presParOf" srcId="{3D8CC819-0435-4BBB-8F3C-3F56C88EC5AE}" destId="{57CF61CA-474F-4D25-8FE8-C2FA45B003FF}" srcOrd="0" destOrd="0" presId="urn:microsoft.com/office/officeart/2005/8/layout/process4"/>
    <dgm:cxn modelId="{3F8F7681-3B8A-49FA-85CF-B2C415688205}" type="presParOf" srcId="{464E3B97-0690-4D12-83CC-AA7424566A3D}" destId="{490D1419-249F-4A16-8972-B3608CE0C109}" srcOrd="7" destOrd="0" presId="urn:microsoft.com/office/officeart/2005/8/layout/process4"/>
    <dgm:cxn modelId="{16B64B16-06E4-427A-8759-369DE393630D}" type="presParOf" srcId="{464E3B97-0690-4D12-83CC-AA7424566A3D}" destId="{46B8D12F-95B2-4549-8D6B-2D5DB0D43B64}" srcOrd="8" destOrd="0" presId="urn:microsoft.com/office/officeart/2005/8/layout/process4"/>
    <dgm:cxn modelId="{E0DCE117-353B-415D-975A-AE30A18378DB}" type="presParOf" srcId="{46B8D12F-95B2-4549-8D6B-2D5DB0D43B64}" destId="{A9EC8F61-5B3D-4645-8563-689761B14D1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2ADB61-0B52-4362-AB2D-2B16E3C2C619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BE"/>
        </a:p>
      </dgm:t>
    </dgm:pt>
    <dgm:pt modelId="{D96CF006-D735-42ED-9BF2-54D3581705CB}">
      <dgm:prSet phldrT="[Tekst]"/>
      <dgm:spPr/>
      <dgm:t>
        <a:bodyPr/>
        <a:lstStyle/>
        <a:p>
          <a:r>
            <a:rPr lang="nl-NL" dirty="0" smtClean="0"/>
            <a:t>Elke figuur éénmaal!</a:t>
          </a:r>
          <a:endParaRPr lang="nl-BE" dirty="0"/>
        </a:p>
      </dgm:t>
    </dgm:pt>
    <dgm:pt modelId="{9F0CF191-9899-4A84-B93E-79D43D55C675}" type="parTrans" cxnId="{57A1363A-4142-4CDB-BEDD-DA85A667460A}">
      <dgm:prSet/>
      <dgm:spPr/>
      <dgm:t>
        <a:bodyPr/>
        <a:lstStyle/>
        <a:p>
          <a:endParaRPr lang="nl-BE"/>
        </a:p>
      </dgm:t>
    </dgm:pt>
    <dgm:pt modelId="{FC271427-738C-44AA-987B-99E71610F4D2}" type="sibTrans" cxnId="{57A1363A-4142-4CDB-BEDD-DA85A667460A}">
      <dgm:prSet/>
      <dgm:spPr/>
      <dgm:t>
        <a:bodyPr/>
        <a:lstStyle/>
        <a:p>
          <a:endParaRPr lang="nl-BE"/>
        </a:p>
      </dgm:t>
    </dgm:pt>
    <dgm:pt modelId="{95000B2B-9217-422C-B1C8-FC2A6697CF30}">
      <dgm:prSet phldrT="[Tekst]"/>
      <dgm:spPr/>
      <dgm:t>
        <a:bodyPr/>
        <a:lstStyle/>
        <a:p>
          <a:r>
            <a:rPr lang="nl-NL" dirty="0" smtClean="0"/>
            <a:t>Uit de lijst</a:t>
          </a:r>
          <a:endParaRPr lang="nl-BE" dirty="0"/>
        </a:p>
      </dgm:t>
    </dgm:pt>
    <dgm:pt modelId="{5373B198-50EC-4316-8171-738A0C0CE56F}" type="parTrans" cxnId="{B68C0B3F-A943-4486-95CD-E71242FA262D}">
      <dgm:prSet/>
      <dgm:spPr/>
      <dgm:t>
        <a:bodyPr/>
        <a:lstStyle/>
        <a:p>
          <a:endParaRPr lang="nl-BE"/>
        </a:p>
      </dgm:t>
    </dgm:pt>
    <dgm:pt modelId="{32F34578-F456-4CF3-93AC-F1530098C79B}" type="sibTrans" cxnId="{B68C0B3F-A943-4486-95CD-E71242FA262D}">
      <dgm:prSet/>
      <dgm:spPr/>
      <dgm:t>
        <a:bodyPr/>
        <a:lstStyle/>
        <a:p>
          <a:endParaRPr lang="nl-BE"/>
        </a:p>
      </dgm:t>
    </dgm:pt>
    <dgm:pt modelId="{974A754E-3ADC-41B2-8C70-2BAD5F0D28DA}">
      <dgm:prSet phldrT="[Tekst]"/>
      <dgm:spPr/>
      <dgm:t>
        <a:bodyPr/>
        <a:lstStyle/>
        <a:p>
          <a:r>
            <a:rPr lang="nl-NL" dirty="0" smtClean="0"/>
            <a:t>Eigen voorstel</a:t>
          </a:r>
          <a:endParaRPr lang="nl-BE" dirty="0"/>
        </a:p>
      </dgm:t>
    </dgm:pt>
    <dgm:pt modelId="{41D4A851-2436-44FC-A069-6139E3F79BFD}" type="parTrans" cxnId="{662C1276-14E9-42ED-A877-5AE07BDD3E77}">
      <dgm:prSet/>
      <dgm:spPr/>
      <dgm:t>
        <a:bodyPr/>
        <a:lstStyle/>
        <a:p>
          <a:endParaRPr lang="nl-BE"/>
        </a:p>
      </dgm:t>
    </dgm:pt>
    <dgm:pt modelId="{90A79209-BEAF-4FEB-A35C-2BE7AD16EC4C}" type="sibTrans" cxnId="{662C1276-14E9-42ED-A877-5AE07BDD3E77}">
      <dgm:prSet/>
      <dgm:spPr/>
      <dgm:t>
        <a:bodyPr/>
        <a:lstStyle/>
        <a:p>
          <a:endParaRPr lang="nl-BE"/>
        </a:p>
      </dgm:t>
    </dgm:pt>
    <dgm:pt modelId="{ACE531B0-501C-4870-92B2-C16945DB74F8}">
      <dgm:prSet/>
      <dgm:spPr/>
      <dgm:t>
        <a:bodyPr/>
        <a:lstStyle/>
        <a:p>
          <a:r>
            <a:rPr lang="nl-NL" dirty="0" smtClean="0"/>
            <a:t>Wijzigen tot </a:t>
          </a:r>
          <a:r>
            <a:rPr lang="nl-NL" dirty="0" smtClean="0"/>
            <a:t>20 april</a:t>
          </a:r>
          <a:endParaRPr lang="nl-BE" dirty="0"/>
        </a:p>
      </dgm:t>
    </dgm:pt>
    <dgm:pt modelId="{DBA47081-3B1A-4958-A875-02EF23DB1C65}" type="parTrans" cxnId="{241FAE26-ED01-4A63-BA11-5764C02BDBFF}">
      <dgm:prSet/>
      <dgm:spPr/>
      <dgm:t>
        <a:bodyPr/>
        <a:lstStyle/>
        <a:p>
          <a:endParaRPr lang="nl-BE"/>
        </a:p>
      </dgm:t>
    </dgm:pt>
    <dgm:pt modelId="{BE9A1F33-C51B-4B93-AEEF-A202AE0778DA}" type="sibTrans" cxnId="{241FAE26-ED01-4A63-BA11-5764C02BDBFF}">
      <dgm:prSet/>
      <dgm:spPr/>
      <dgm:t>
        <a:bodyPr/>
        <a:lstStyle/>
        <a:p>
          <a:endParaRPr lang="nl-BE"/>
        </a:p>
      </dgm:t>
    </dgm:pt>
    <dgm:pt modelId="{0E5B86E7-6708-49DE-9FDA-1040B161ABA2}" type="pres">
      <dgm:prSet presAssocID="{9F2ADB61-0B52-4362-AB2D-2B16E3C2C61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A67C1FC3-6DB3-4499-B280-5B9C4F43F92D}" type="pres">
      <dgm:prSet presAssocID="{9F2ADB61-0B52-4362-AB2D-2B16E3C2C619}" presName="wedge1" presStyleLbl="node1" presStyleIdx="0" presStyleCnt="4"/>
      <dgm:spPr/>
      <dgm:t>
        <a:bodyPr/>
        <a:lstStyle/>
        <a:p>
          <a:endParaRPr lang="nl-BE"/>
        </a:p>
      </dgm:t>
    </dgm:pt>
    <dgm:pt modelId="{AAE57197-CAFE-4CA9-ABEB-190323D59263}" type="pres">
      <dgm:prSet presAssocID="{9F2ADB61-0B52-4362-AB2D-2B16E3C2C61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EC4832C-2157-44AD-B504-E679C69EADB0}" type="pres">
      <dgm:prSet presAssocID="{9F2ADB61-0B52-4362-AB2D-2B16E3C2C619}" presName="wedge2" presStyleLbl="node1" presStyleIdx="1" presStyleCnt="4"/>
      <dgm:spPr/>
      <dgm:t>
        <a:bodyPr/>
        <a:lstStyle/>
        <a:p>
          <a:endParaRPr lang="nl-BE"/>
        </a:p>
      </dgm:t>
    </dgm:pt>
    <dgm:pt modelId="{9034E912-F0F2-4E23-87A0-093720313589}" type="pres">
      <dgm:prSet presAssocID="{9F2ADB61-0B52-4362-AB2D-2B16E3C2C61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D2F6619-A44B-41C6-85CE-59FDA4328928}" type="pres">
      <dgm:prSet presAssocID="{9F2ADB61-0B52-4362-AB2D-2B16E3C2C619}" presName="wedge3" presStyleLbl="node1" presStyleIdx="2" presStyleCnt="4"/>
      <dgm:spPr/>
      <dgm:t>
        <a:bodyPr/>
        <a:lstStyle/>
        <a:p>
          <a:endParaRPr lang="nl-BE"/>
        </a:p>
      </dgm:t>
    </dgm:pt>
    <dgm:pt modelId="{F7938AED-4EEB-4BF4-8688-3D48271A75D7}" type="pres">
      <dgm:prSet presAssocID="{9F2ADB61-0B52-4362-AB2D-2B16E3C2C61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C849289-DE1D-4B0C-AF41-D42C74F87874}" type="pres">
      <dgm:prSet presAssocID="{9F2ADB61-0B52-4362-AB2D-2B16E3C2C619}" presName="wedge4" presStyleLbl="node1" presStyleIdx="3" presStyleCnt="4"/>
      <dgm:spPr/>
      <dgm:t>
        <a:bodyPr/>
        <a:lstStyle/>
        <a:p>
          <a:endParaRPr lang="nl-BE"/>
        </a:p>
      </dgm:t>
    </dgm:pt>
    <dgm:pt modelId="{46C2FF05-1FF4-437D-B83E-2086335EEF94}" type="pres">
      <dgm:prSet presAssocID="{9F2ADB61-0B52-4362-AB2D-2B16E3C2C61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662C1276-14E9-42ED-A877-5AE07BDD3E77}" srcId="{9F2ADB61-0B52-4362-AB2D-2B16E3C2C619}" destId="{974A754E-3ADC-41B2-8C70-2BAD5F0D28DA}" srcOrd="2" destOrd="0" parTransId="{41D4A851-2436-44FC-A069-6139E3F79BFD}" sibTransId="{90A79209-BEAF-4FEB-A35C-2BE7AD16EC4C}"/>
    <dgm:cxn modelId="{B3B4BB37-27D4-423A-ABA6-F4CD30816B0A}" type="presOf" srcId="{974A754E-3ADC-41B2-8C70-2BAD5F0D28DA}" destId="{F7938AED-4EEB-4BF4-8688-3D48271A75D7}" srcOrd="1" destOrd="0" presId="urn:microsoft.com/office/officeart/2005/8/layout/chart3"/>
    <dgm:cxn modelId="{B68C0B3F-A943-4486-95CD-E71242FA262D}" srcId="{9F2ADB61-0B52-4362-AB2D-2B16E3C2C619}" destId="{95000B2B-9217-422C-B1C8-FC2A6697CF30}" srcOrd="1" destOrd="0" parTransId="{5373B198-50EC-4316-8171-738A0C0CE56F}" sibTransId="{32F34578-F456-4CF3-93AC-F1530098C79B}"/>
    <dgm:cxn modelId="{53E0BB44-E9D1-4B3C-9D89-6B4A94901880}" type="presOf" srcId="{D96CF006-D735-42ED-9BF2-54D3581705CB}" destId="{A67C1FC3-6DB3-4499-B280-5B9C4F43F92D}" srcOrd="0" destOrd="0" presId="urn:microsoft.com/office/officeart/2005/8/layout/chart3"/>
    <dgm:cxn modelId="{28039643-C9E9-4162-ADEB-243626497349}" type="presOf" srcId="{95000B2B-9217-422C-B1C8-FC2A6697CF30}" destId="{0EC4832C-2157-44AD-B504-E679C69EADB0}" srcOrd="0" destOrd="0" presId="urn:microsoft.com/office/officeart/2005/8/layout/chart3"/>
    <dgm:cxn modelId="{7B627D57-6E7D-44CE-859B-1D6530357EAD}" type="presOf" srcId="{ACE531B0-501C-4870-92B2-C16945DB74F8}" destId="{46C2FF05-1FF4-437D-B83E-2086335EEF94}" srcOrd="1" destOrd="0" presId="urn:microsoft.com/office/officeart/2005/8/layout/chart3"/>
    <dgm:cxn modelId="{F65AD522-364E-44A4-A9F9-6EA2E4DF05DD}" type="presOf" srcId="{D96CF006-D735-42ED-9BF2-54D3581705CB}" destId="{AAE57197-CAFE-4CA9-ABEB-190323D59263}" srcOrd="1" destOrd="0" presId="urn:microsoft.com/office/officeart/2005/8/layout/chart3"/>
    <dgm:cxn modelId="{57A1363A-4142-4CDB-BEDD-DA85A667460A}" srcId="{9F2ADB61-0B52-4362-AB2D-2B16E3C2C619}" destId="{D96CF006-D735-42ED-9BF2-54D3581705CB}" srcOrd="0" destOrd="0" parTransId="{9F0CF191-9899-4A84-B93E-79D43D55C675}" sibTransId="{FC271427-738C-44AA-987B-99E71610F4D2}"/>
    <dgm:cxn modelId="{61DF5C8E-7168-4693-A9E3-C69F989CEB9B}" type="presOf" srcId="{95000B2B-9217-422C-B1C8-FC2A6697CF30}" destId="{9034E912-F0F2-4E23-87A0-093720313589}" srcOrd="1" destOrd="0" presId="urn:microsoft.com/office/officeart/2005/8/layout/chart3"/>
    <dgm:cxn modelId="{839D6CC2-7488-4F40-AA66-CEC92D90E630}" type="presOf" srcId="{9F2ADB61-0B52-4362-AB2D-2B16E3C2C619}" destId="{0E5B86E7-6708-49DE-9FDA-1040B161ABA2}" srcOrd="0" destOrd="0" presId="urn:microsoft.com/office/officeart/2005/8/layout/chart3"/>
    <dgm:cxn modelId="{C9312DF5-2212-4B60-8F33-88FF679C2299}" type="presOf" srcId="{974A754E-3ADC-41B2-8C70-2BAD5F0D28DA}" destId="{7D2F6619-A44B-41C6-85CE-59FDA4328928}" srcOrd="0" destOrd="0" presId="urn:microsoft.com/office/officeart/2005/8/layout/chart3"/>
    <dgm:cxn modelId="{9C2A073A-F2EE-491F-8152-DD4834EB9319}" type="presOf" srcId="{ACE531B0-501C-4870-92B2-C16945DB74F8}" destId="{7C849289-DE1D-4B0C-AF41-D42C74F87874}" srcOrd="0" destOrd="0" presId="urn:microsoft.com/office/officeart/2005/8/layout/chart3"/>
    <dgm:cxn modelId="{241FAE26-ED01-4A63-BA11-5764C02BDBFF}" srcId="{9F2ADB61-0B52-4362-AB2D-2B16E3C2C619}" destId="{ACE531B0-501C-4870-92B2-C16945DB74F8}" srcOrd="3" destOrd="0" parTransId="{DBA47081-3B1A-4958-A875-02EF23DB1C65}" sibTransId="{BE9A1F33-C51B-4B93-AEEF-A202AE0778DA}"/>
    <dgm:cxn modelId="{591EF27C-3B2A-4DBF-8590-A31B511CA7A2}" type="presParOf" srcId="{0E5B86E7-6708-49DE-9FDA-1040B161ABA2}" destId="{A67C1FC3-6DB3-4499-B280-5B9C4F43F92D}" srcOrd="0" destOrd="0" presId="urn:microsoft.com/office/officeart/2005/8/layout/chart3"/>
    <dgm:cxn modelId="{C4C781AF-5CFE-4AA5-B71A-5FE03B7A41AA}" type="presParOf" srcId="{0E5B86E7-6708-49DE-9FDA-1040B161ABA2}" destId="{AAE57197-CAFE-4CA9-ABEB-190323D59263}" srcOrd="1" destOrd="0" presId="urn:microsoft.com/office/officeart/2005/8/layout/chart3"/>
    <dgm:cxn modelId="{921631D9-00ED-475C-8E76-DA74C6713312}" type="presParOf" srcId="{0E5B86E7-6708-49DE-9FDA-1040B161ABA2}" destId="{0EC4832C-2157-44AD-B504-E679C69EADB0}" srcOrd="2" destOrd="0" presId="urn:microsoft.com/office/officeart/2005/8/layout/chart3"/>
    <dgm:cxn modelId="{E2FEFEC7-ED8B-42EC-ADBB-A809E605C492}" type="presParOf" srcId="{0E5B86E7-6708-49DE-9FDA-1040B161ABA2}" destId="{9034E912-F0F2-4E23-87A0-093720313589}" srcOrd="3" destOrd="0" presId="urn:microsoft.com/office/officeart/2005/8/layout/chart3"/>
    <dgm:cxn modelId="{B1BDE7B9-76E2-4BE6-A050-67646ABF83F1}" type="presParOf" srcId="{0E5B86E7-6708-49DE-9FDA-1040B161ABA2}" destId="{7D2F6619-A44B-41C6-85CE-59FDA4328928}" srcOrd="4" destOrd="0" presId="urn:microsoft.com/office/officeart/2005/8/layout/chart3"/>
    <dgm:cxn modelId="{84C85A04-8B59-4DD5-BADF-2B0E70BC014D}" type="presParOf" srcId="{0E5B86E7-6708-49DE-9FDA-1040B161ABA2}" destId="{F7938AED-4EEB-4BF4-8688-3D48271A75D7}" srcOrd="5" destOrd="0" presId="urn:microsoft.com/office/officeart/2005/8/layout/chart3"/>
    <dgm:cxn modelId="{8A3F2A97-A7EF-4F67-A6F9-9DD8419C537E}" type="presParOf" srcId="{0E5B86E7-6708-49DE-9FDA-1040B161ABA2}" destId="{7C849289-DE1D-4B0C-AF41-D42C74F87874}" srcOrd="6" destOrd="0" presId="urn:microsoft.com/office/officeart/2005/8/layout/chart3"/>
    <dgm:cxn modelId="{07022A32-98EF-4A91-960C-198C4BD8B43C}" type="presParOf" srcId="{0E5B86E7-6708-49DE-9FDA-1040B161ABA2}" destId="{46C2FF05-1FF4-437D-B83E-2086335EEF94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27A0C-ABC8-457E-88EF-C6EB1BAACE17}">
      <dsp:nvSpPr>
        <dsp:cNvPr id="0" name=""/>
        <dsp:cNvSpPr/>
      </dsp:nvSpPr>
      <dsp:spPr>
        <a:xfrm>
          <a:off x="4751" y="367890"/>
          <a:ext cx="1320031" cy="132003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Inleven</a:t>
          </a:r>
          <a:endParaRPr lang="nl-BE" sz="1000" kern="1200" dirty="0"/>
        </a:p>
      </dsp:txBody>
      <dsp:txXfrm>
        <a:off x="198065" y="561204"/>
        <a:ext cx="933403" cy="933403"/>
      </dsp:txXfrm>
    </dsp:sp>
    <dsp:sp modelId="{7F9A39C3-CBDB-44A2-8B2C-201CC3D24F8B}">
      <dsp:nvSpPr>
        <dsp:cNvPr id="0" name=""/>
        <dsp:cNvSpPr/>
      </dsp:nvSpPr>
      <dsp:spPr>
        <a:xfrm>
          <a:off x="1431968" y="645096"/>
          <a:ext cx="765618" cy="765618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300" kern="1200"/>
        </a:p>
      </dsp:txBody>
      <dsp:txXfrm>
        <a:off x="1533451" y="937868"/>
        <a:ext cx="562652" cy="180074"/>
      </dsp:txXfrm>
    </dsp:sp>
    <dsp:sp modelId="{FD651000-E3FA-4322-B38C-6A4C42F8CCA7}">
      <dsp:nvSpPr>
        <dsp:cNvPr id="0" name=""/>
        <dsp:cNvSpPr/>
      </dsp:nvSpPr>
      <dsp:spPr>
        <a:xfrm>
          <a:off x="2304773" y="367890"/>
          <a:ext cx="1320031" cy="1320031"/>
        </a:xfrm>
        <a:prstGeom prst="ellipse">
          <a:avLst/>
        </a:prstGeom>
        <a:gradFill rotWithShape="0">
          <a:gsLst>
            <a:gs pos="0">
              <a:schemeClr val="accent5">
                <a:hueOff val="6200561"/>
                <a:satOff val="-2368"/>
                <a:lumOff val="-719"/>
                <a:alphaOff val="0"/>
                <a:tint val="45000"/>
                <a:satMod val="220000"/>
              </a:schemeClr>
            </a:gs>
            <a:gs pos="30000">
              <a:schemeClr val="accent5">
                <a:hueOff val="6200561"/>
                <a:satOff val="-2368"/>
                <a:lumOff val="-719"/>
                <a:alphaOff val="0"/>
                <a:tint val="61000"/>
                <a:satMod val="220000"/>
              </a:schemeClr>
            </a:gs>
            <a:gs pos="45000">
              <a:schemeClr val="accent5">
                <a:hueOff val="6200561"/>
                <a:satOff val="-2368"/>
                <a:lumOff val="-719"/>
                <a:alphaOff val="0"/>
                <a:tint val="66000"/>
                <a:satMod val="240000"/>
              </a:schemeClr>
            </a:gs>
            <a:gs pos="55000">
              <a:schemeClr val="accent5">
                <a:hueOff val="6200561"/>
                <a:satOff val="-2368"/>
                <a:lumOff val="-719"/>
                <a:alphaOff val="0"/>
                <a:tint val="66000"/>
                <a:satMod val="220000"/>
              </a:schemeClr>
            </a:gs>
            <a:gs pos="73000">
              <a:schemeClr val="accent5">
                <a:hueOff val="6200561"/>
                <a:satOff val="-2368"/>
                <a:lumOff val="-719"/>
                <a:alphaOff val="0"/>
                <a:tint val="61000"/>
                <a:satMod val="220000"/>
              </a:schemeClr>
            </a:gs>
            <a:gs pos="100000">
              <a:schemeClr val="accent5">
                <a:hueOff val="6200561"/>
                <a:satOff val="-2368"/>
                <a:lumOff val="-719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Leren</a:t>
          </a:r>
          <a:endParaRPr lang="nl-BE" sz="2000" kern="1200" dirty="0"/>
        </a:p>
      </dsp:txBody>
      <dsp:txXfrm>
        <a:off x="2498087" y="561204"/>
        <a:ext cx="933403" cy="933403"/>
      </dsp:txXfrm>
    </dsp:sp>
    <dsp:sp modelId="{0B65A85D-2EBE-4DA2-9B8E-18B0CDCB1687}">
      <dsp:nvSpPr>
        <dsp:cNvPr id="0" name=""/>
        <dsp:cNvSpPr/>
      </dsp:nvSpPr>
      <dsp:spPr>
        <a:xfrm>
          <a:off x="3731990" y="645096"/>
          <a:ext cx="765618" cy="765618"/>
        </a:xfrm>
        <a:prstGeom prst="mathPlus">
          <a:avLst/>
        </a:prstGeom>
        <a:gradFill rotWithShape="0">
          <a:gsLst>
            <a:gs pos="0">
              <a:schemeClr val="accent5">
                <a:hueOff val="9300841"/>
                <a:satOff val="-3552"/>
                <a:lumOff val="-1079"/>
                <a:alphaOff val="0"/>
                <a:tint val="45000"/>
                <a:satMod val="220000"/>
              </a:schemeClr>
            </a:gs>
            <a:gs pos="30000">
              <a:schemeClr val="accent5">
                <a:hueOff val="9300841"/>
                <a:satOff val="-3552"/>
                <a:lumOff val="-1079"/>
                <a:alphaOff val="0"/>
                <a:tint val="61000"/>
                <a:satMod val="220000"/>
              </a:schemeClr>
            </a:gs>
            <a:gs pos="45000">
              <a:schemeClr val="accent5">
                <a:hueOff val="9300841"/>
                <a:satOff val="-3552"/>
                <a:lumOff val="-1079"/>
                <a:alphaOff val="0"/>
                <a:tint val="66000"/>
                <a:satMod val="240000"/>
              </a:schemeClr>
            </a:gs>
            <a:gs pos="55000">
              <a:schemeClr val="accent5">
                <a:hueOff val="9300841"/>
                <a:satOff val="-3552"/>
                <a:lumOff val="-1079"/>
                <a:alphaOff val="0"/>
                <a:tint val="66000"/>
                <a:satMod val="220000"/>
              </a:schemeClr>
            </a:gs>
            <a:gs pos="73000">
              <a:schemeClr val="accent5">
                <a:hueOff val="9300841"/>
                <a:satOff val="-3552"/>
                <a:lumOff val="-1079"/>
                <a:alphaOff val="0"/>
                <a:tint val="61000"/>
                <a:satMod val="220000"/>
              </a:schemeClr>
            </a:gs>
            <a:gs pos="100000">
              <a:schemeClr val="accent5">
                <a:hueOff val="9300841"/>
                <a:satOff val="-3552"/>
                <a:lumOff val="-1079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300" kern="1200"/>
        </a:p>
      </dsp:txBody>
      <dsp:txXfrm>
        <a:off x="3833473" y="937868"/>
        <a:ext cx="562652" cy="180074"/>
      </dsp:txXfrm>
    </dsp:sp>
    <dsp:sp modelId="{D96FF4EE-CC1E-41C5-8760-4FB4150EA9F4}">
      <dsp:nvSpPr>
        <dsp:cNvPr id="0" name=""/>
        <dsp:cNvSpPr/>
      </dsp:nvSpPr>
      <dsp:spPr>
        <a:xfrm>
          <a:off x="4666977" y="367890"/>
          <a:ext cx="1320031" cy="1320031"/>
        </a:xfrm>
        <a:prstGeom prst="ellipse">
          <a:avLst/>
        </a:prstGeom>
        <a:gradFill rotWithShape="0">
          <a:gsLst>
            <a:gs pos="0">
              <a:schemeClr val="accent5">
                <a:hueOff val="12401122"/>
                <a:satOff val="-4736"/>
                <a:lumOff val="-1438"/>
                <a:alphaOff val="0"/>
                <a:tint val="45000"/>
                <a:satMod val="220000"/>
              </a:schemeClr>
            </a:gs>
            <a:gs pos="30000">
              <a:schemeClr val="accent5">
                <a:hueOff val="12401122"/>
                <a:satOff val="-4736"/>
                <a:lumOff val="-1438"/>
                <a:alphaOff val="0"/>
                <a:tint val="61000"/>
                <a:satMod val="220000"/>
              </a:schemeClr>
            </a:gs>
            <a:gs pos="45000">
              <a:schemeClr val="accent5">
                <a:hueOff val="12401122"/>
                <a:satOff val="-4736"/>
                <a:lumOff val="-1438"/>
                <a:alphaOff val="0"/>
                <a:tint val="66000"/>
                <a:satMod val="240000"/>
              </a:schemeClr>
            </a:gs>
            <a:gs pos="55000">
              <a:schemeClr val="accent5">
                <a:hueOff val="12401122"/>
                <a:satOff val="-4736"/>
                <a:lumOff val="-1438"/>
                <a:alphaOff val="0"/>
                <a:tint val="66000"/>
                <a:satMod val="220000"/>
              </a:schemeClr>
            </a:gs>
            <a:gs pos="73000">
              <a:schemeClr val="accent5">
                <a:hueOff val="12401122"/>
                <a:satOff val="-4736"/>
                <a:lumOff val="-1438"/>
                <a:alphaOff val="0"/>
                <a:tint val="61000"/>
                <a:satMod val="220000"/>
              </a:schemeClr>
            </a:gs>
            <a:gs pos="100000">
              <a:schemeClr val="accent5">
                <a:hueOff val="12401122"/>
                <a:satOff val="-4736"/>
                <a:lumOff val="-1438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Historische figuur</a:t>
          </a:r>
          <a:endParaRPr lang="nl-BE" sz="1500" kern="1200" dirty="0"/>
        </a:p>
      </dsp:txBody>
      <dsp:txXfrm>
        <a:off x="4860291" y="561204"/>
        <a:ext cx="933403" cy="933403"/>
      </dsp:txXfrm>
    </dsp:sp>
    <dsp:sp modelId="{FA2F0D09-FA9C-41BB-BE14-81CA2DE4DDA8}">
      <dsp:nvSpPr>
        <dsp:cNvPr id="0" name=""/>
        <dsp:cNvSpPr/>
      </dsp:nvSpPr>
      <dsp:spPr>
        <a:xfrm>
          <a:off x="6032013" y="645096"/>
          <a:ext cx="765618" cy="765618"/>
        </a:xfrm>
        <a:prstGeom prst="mathEqual">
          <a:avLst/>
        </a:prstGeom>
        <a:gradFill rotWithShape="0">
          <a:gsLst>
            <a:gs pos="0">
              <a:schemeClr val="accent5">
                <a:hueOff val="18601683"/>
                <a:satOff val="-7104"/>
                <a:lumOff val="-2157"/>
                <a:alphaOff val="0"/>
                <a:tint val="45000"/>
                <a:satMod val="220000"/>
              </a:schemeClr>
            </a:gs>
            <a:gs pos="30000">
              <a:schemeClr val="accent5">
                <a:hueOff val="18601683"/>
                <a:satOff val="-7104"/>
                <a:lumOff val="-2157"/>
                <a:alphaOff val="0"/>
                <a:tint val="61000"/>
                <a:satMod val="220000"/>
              </a:schemeClr>
            </a:gs>
            <a:gs pos="45000">
              <a:schemeClr val="accent5">
                <a:hueOff val="18601683"/>
                <a:satOff val="-7104"/>
                <a:lumOff val="-2157"/>
                <a:alphaOff val="0"/>
                <a:tint val="66000"/>
                <a:satMod val="240000"/>
              </a:schemeClr>
            </a:gs>
            <a:gs pos="55000">
              <a:schemeClr val="accent5">
                <a:hueOff val="18601683"/>
                <a:satOff val="-7104"/>
                <a:lumOff val="-2157"/>
                <a:alphaOff val="0"/>
                <a:tint val="66000"/>
                <a:satMod val="220000"/>
              </a:schemeClr>
            </a:gs>
            <a:gs pos="73000">
              <a:schemeClr val="accent5">
                <a:hueOff val="18601683"/>
                <a:satOff val="-7104"/>
                <a:lumOff val="-2157"/>
                <a:alphaOff val="0"/>
                <a:tint val="61000"/>
                <a:satMod val="220000"/>
              </a:schemeClr>
            </a:gs>
            <a:gs pos="100000">
              <a:schemeClr val="accent5">
                <a:hueOff val="18601683"/>
                <a:satOff val="-7104"/>
                <a:lumOff val="-2157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3400" kern="1200"/>
        </a:p>
      </dsp:txBody>
      <dsp:txXfrm>
        <a:off x="6133496" y="802813"/>
        <a:ext cx="562652" cy="450184"/>
      </dsp:txXfrm>
    </dsp:sp>
    <dsp:sp modelId="{87A4A578-5B49-4EB5-B88F-8C122489CF37}">
      <dsp:nvSpPr>
        <dsp:cNvPr id="0" name=""/>
        <dsp:cNvSpPr/>
      </dsp:nvSpPr>
      <dsp:spPr>
        <a:xfrm>
          <a:off x="6904817" y="367890"/>
          <a:ext cx="1320031" cy="1320031"/>
        </a:xfrm>
        <a:prstGeom prst="ellipse">
          <a:avLst/>
        </a:prstGeom>
        <a:gradFill rotWithShape="0">
          <a:gsLst>
            <a:gs pos="0">
              <a:schemeClr val="accent5">
                <a:hueOff val="18601683"/>
                <a:satOff val="-7104"/>
                <a:lumOff val="-2157"/>
                <a:alphaOff val="0"/>
                <a:tint val="45000"/>
                <a:satMod val="220000"/>
              </a:schemeClr>
            </a:gs>
            <a:gs pos="30000">
              <a:schemeClr val="accent5">
                <a:hueOff val="18601683"/>
                <a:satOff val="-7104"/>
                <a:lumOff val="-2157"/>
                <a:alphaOff val="0"/>
                <a:tint val="61000"/>
                <a:satMod val="220000"/>
              </a:schemeClr>
            </a:gs>
            <a:gs pos="45000">
              <a:schemeClr val="accent5">
                <a:hueOff val="18601683"/>
                <a:satOff val="-7104"/>
                <a:lumOff val="-2157"/>
                <a:alphaOff val="0"/>
                <a:tint val="66000"/>
                <a:satMod val="240000"/>
              </a:schemeClr>
            </a:gs>
            <a:gs pos="55000">
              <a:schemeClr val="accent5">
                <a:hueOff val="18601683"/>
                <a:satOff val="-7104"/>
                <a:lumOff val="-2157"/>
                <a:alphaOff val="0"/>
                <a:tint val="66000"/>
                <a:satMod val="220000"/>
              </a:schemeClr>
            </a:gs>
            <a:gs pos="73000">
              <a:schemeClr val="accent5">
                <a:hueOff val="18601683"/>
                <a:satOff val="-7104"/>
                <a:lumOff val="-2157"/>
                <a:alphaOff val="0"/>
                <a:tint val="61000"/>
                <a:satMod val="220000"/>
              </a:schemeClr>
            </a:gs>
            <a:gs pos="100000">
              <a:schemeClr val="accent5">
                <a:hueOff val="18601683"/>
                <a:satOff val="-7104"/>
                <a:lumOff val="-2157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Inleefleer-activiteit met historische figuren</a:t>
          </a:r>
          <a:endParaRPr lang="nl-BE" sz="1200" kern="1200" dirty="0"/>
        </a:p>
      </dsp:txBody>
      <dsp:txXfrm>
        <a:off x="7098131" y="561204"/>
        <a:ext cx="933403" cy="933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79445-0723-4B45-B917-5B01AA57D297}">
      <dsp:nvSpPr>
        <dsp:cNvPr id="0" name=""/>
        <dsp:cNvSpPr/>
      </dsp:nvSpPr>
      <dsp:spPr>
        <a:xfrm>
          <a:off x="0" y="3499106"/>
          <a:ext cx="8229600" cy="5740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APOTHEOSE : </a:t>
          </a:r>
          <a:r>
            <a:rPr lang="nl-NL" sz="1700" kern="1200" dirty="0" smtClean="0"/>
            <a:t>maandag 28 mei 2018: </a:t>
          </a:r>
          <a:r>
            <a:rPr lang="nl-NL" sz="1700" kern="1200" dirty="0" smtClean="0"/>
            <a:t>De ontmoeting op de receptie </a:t>
          </a:r>
          <a:endParaRPr lang="nl-BE" sz="1700" kern="1200" dirty="0"/>
        </a:p>
      </dsp:txBody>
      <dsp:txXfrm>
        <a:off x="0" y="3499106"/>
        <a:ext cx="8229600" cy="574057"/>
      </dsp:txXfrm>
    </dsp:sp>
    <dsp:sp modelId="{18118957-6D4A-4199-AA26-1A452A32BF3C}">
      <dsp:nvSpPr>
        <dsp:cNvPr id="0" name=""/>
        <dsp:cNvSpPr/>
      </dsp:nvSpPr>
      <dsp:spPr>
        <a:xfrm rot="10800000">
          <a:off x="0" y="2624816"/>
          <a:ext cx="8229600" cy="882900"/>
        </a:xfrm>
        <a:prstGeom prst="upArrowCallout">
          <a:avLst/>
        </a:prstGeom>
        <a:solidFill>
          <a:schemeClr val="accent5">
            <a:hueOff val="4650421"/>
            <a:satOff val="-1776"/>
            <a:lumOff val="-5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FORUMSESSIE : </a:t>
          </a:r>
          <a:r>
            <a:rPr lang="nl-NL" sz="1700" kern="1200" dirty="0" smtClean="0"/>
            <a:t>maandag 14 mei 2018: </a:t>
          </a:r>
          <a:r>
            <a:rPr lang="nl-NL" sz="1700" kern="1200" dirty="0" smtClean="0"/>
            <a:t>Toespraken </a:t>
          </a:r>
          <a:endParaRPr lang="nl-BE" sz="1700" kern="1200" dirty="0"/>
        </a:p>
      </dsp:txBody>
      <dsp:txXfrm rot="10800000">
        <a:off x="0" y="2624816"/>
        <a:ext cx="8229600" cy="573682"/>
      </dsp:txXfrm>
    </dsp:sp>
    <dsp:sp modelId="{BC5E306B-F8FF-4128-9D41-17A785AAE232}">
      <dsp:nvSpPr>
        <dsp:cNvPr id="0" name=""/>
        <dsp:cNvSpPr/>
      </dsp:nvSpPr>
      <dsp:spPr>
        <a:xfrm rot="10800000">
          <a:off x="0" y="1750527"/>
          <a:ext cx="8229600" cy="882900"/>
        </a:xfrm>
        <a:prstGeom prst="upArrowCallout">
          <a:avLst/>
        </a:prstGeom>
        <a:solidFill>
          <a:schemeClr val="accent5">
            <a:hueOff val="9300841"/>
            <a:satOff val="-3552"/>
            <a:lumOff val="-10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WERKSESSIE : </a:t>
          </a:r>
          <a:r>
            <a:rPr lang="nl-NL" sz="1700" kern="1200" dirty="0" smtClean="0"/>
            <a:t>maandag 7 mei 2018: </a:t>
          </a:r>
          <a:r>
            <a:rPr lang="nl-NL" sz="1700" kern="1200" dirty="0" smtClean="0"/>
            <a:t>Voorbereiden en uitwerken toespraken</a:t>
          </a:r>
          <a:endParaRPr lang="nl-BE" sz="1700" kern="1200" dirty="0"/>
        </a:p>
      </dsp:txBody>
      <dsp:txXfrm rot="10800000">
        <a:off x="0" y="1750527"/>
        <a:ext cx="8229600" cy="573682"/>
      </dsp:txXfrm>
    </dsp:sp>
    <dsp:sp modelId="{57CF61CA-474F-4D25-8FE8-C2FA45B003FF}">
      <dsp:nvSpPr>
        <dsp:cNvPr id="0" name=""/>
        <dsp:cNvSpPr/>
      </dsp:nvSpPr>
      <dsp:spPr>
        <a:xfrm rot="10800000">
          <a:off x="0" y="876237"/>
          <a:ext cx="8229600" cy="882900"/>
        </a:xfrm>
        <a:prstGeom prst="upArrowCallout">
          <a:avLst/>
        </a:prstGeom>
        <a:solidFill>
          <a:schemeClr val="accent5">
            <a:hueOff val="13951262"/>
            <a:satOff val="-5328"/>
            <a:lumOff val="-16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	INFOSESSIE : </a:t>
          </a:r>
          <a:r>
            <a:rPr lang="nl-NL" sz="1700" kern="1200" dirty="0" smtClean="0"/>
            <a:t>maandag 23 april 2018: </a:t>
          </a:r>
          <a:r>
            <a:rPr lang="nl-NL" sz="1700" kern="1200" dirty="0" smtClean="0"/>
            <a:t>Uitwisselen informatie – voorstellen persoon</a:t>
          </a:r>
          <a:endParaRPr lang="nl-BE" sz="1700" kern="1200" dirty="0"/>
        </a:p>
      </dsp:txBody>
      <dsp:txXfrm rot="10800000">
        <a:off x="0" y="876237"/>
        <a:ext cx="8229600" cy="573682"/>
      </dsp:txXfrm>
    </dsp:sp>
    <dsp:sp modelId="{A9EC8F61-5B3D-4645-8563-689761B14D10}">
      <dsp:nvSpPr>
        <dsp:cNvPr id="0" name=""/>
        <dsp:cNvSpPr/>
      </dsp:nvSpPr>
      <dsp:spPr>
        <a:xfrm rot="10800000">
          <a:off x="0" y="1948"/>
          <a:ext cx="8229600" cy="882900"/>
        </a:xfrm>
        <a:prstGeom prst="upArrowCallout">
          <a:avLst/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 STARTSESSIE : </a:t>
          </a:r>
          <a:r>
            <a:rPr lang="nl-NL" sz="1700" kern="1200" dirty="0" smtClean="0"/>
            <a:t> maandag 16 april 2018: </a:t>
          </a:r>
          <a:r>
            <a:rPr lang="nl-NL" sz="1700" kern="1200" dirty="0" smtClean="0"/>
            <a:t>Uitleg &amp; keuze persoon</a:t>
          </a:r>
          <a:endParaRPr lang="nl-BE" sz="1700" kern="1200" dirty="0"/>
        </a:p>
      </dsp:txBody>
      <dsp:txXfrm rot="10800000">
        <a:off x="0" y="1948"/>
        <a:ext cx="8229600" cy="573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C1FC3-6DB3-4499-B280-5B9C4F43F92D}">
      <dsp:nvSpPr>
        <dsp:cNvPr id="0" name=""/>
        <dsp:cNvSpPr/>
      </dsp:nvSpPr>
      <dsp:spPr>
        <a:xfrm>
          <a:off x="2475382" y="253879"/>
          <a:ext cx="3423094" cy="3423094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Elke figuur éénmaal!</a:t>
          </a:r>
          <a:endParaRPr lang="nl-BE" sz="2400" kern="1200" dirty="0"/>
        </a:p>
      </dsp:txBody>
      <dsp:txXfrm>
        <a:off x="4226050" y="887151"/>
        <a:ext cx="1263284" cy="1018778"/>
      </dsp:txXfrm>
    </dsp:sp>
    <dsp:sp modelId="{0EC4832C-2157-44AD-B504-E679C69EADB0}">
      <dsp:nvSpPr>
        <dsp:cNvPr id="0" name=""/>
        <dsp:cNvSpPr/>
      </dsp:nvSpPr>
      <dsp:spPr>
        <a:xfrm>
          <a:off x="2331123" y="398138"/>
          <a:ext cx="3423094" cy="3423094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6200561"/>
            <a:satOff val="-2368"/>
            <a:lumOff val="-7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Uit de lijst</a:t>
          </a:r>
          <a:endParaRPr lang="nl-BE" sz="2400" kern="1200" dirty="0"/>
        </a:p>
      </dsp:txBody>
      <dsp:txXfrm>
        <a:off x="4103797" y="2170812"/>
        <a:ext cx="1263284" cy="1018778"/>
      </dsp:txXfrm>
    </dsp:sp>
    <dsp:sp modelId="{7D2F6619-A44B-41C6-85CE-59FDA4328928}">
      <dsp:nvSpPr>
        <dsp:cNvPr id="0" name=""/>
        <dsp:cNvSpPr/>
      </dsp:nvSpPr>
      <dsp:spPr>
        <a:xfrm>
          <a:off x="2331123" y="398138"/>
          <a:ext cx="3423094" cy="3423094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12401122"/>
            <a:satOff val="-4736"/>
            <a:lumOff val="-14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Eigen voorstel</a:t>
          </a:r>
          <a:endParaRPr lang="nl-BE" sz="2400" kern="1200" dirty="0"/>
        </a:p>
      </dsp:txBody>
      <dsp:txXfrm>
        <a:off x="2718259" y="2170812"/>
        <a:ext cx="1263284" cy="1018778"/>
      </dsp:txXfrm>
    </dsp:sp>
    <dsp:sp modelId="{7C849289-DE1D-4B0C-AF41-D42C74F87874}">
      <dsp:nvSpPr>
        <dsp:cNvPr id="0" name=""/>
        <dsp:cNvSpPr/>
      </dsp:nvSpPr>
      <dsp:spPr>
        <a:xfrm>
          <a:off x="2331123" y="398138"/>
          <a:ext cx="3423094" cy="3423094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Wijzigen tot </a:t>
          </a:r>
          <a:r>
            <a:rPr lang="nl-NL" sz="2400" kern="1200" dirty="0" smtClean="0"/>
            <a:t>20 april</a:t>
          </a:r>
          <a:endParaRPr lang="nl-BE" sz="2400" kern="1200" dirty="0"/>
        </a:p>
      </dsp:txBody>
      <dsp:txXfrm>
        <a:off x="2718259" y="1029780"/>
        <a:ext cx="1263284" cy="1018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18B7-F977-4DB5-8097-8D677D1482CE}" type="datetimeFigureOut">
              <a:rPr lang="nl-BE" smtClean="0"/>
              <a:t>15/04/2018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4E14E-161C-4203-8E8D-CFA728626BA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8773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806E10F-F8CD-4222-9D5A-7E2BEFFC578A}" type="datetimeFigureOut">
              <a:rPr lang="nl-BE" smtClean="0"/>
              <a:t>15/04/2018</a:t>
            </a:fld>
            <a:endParaRPr lang="nl-B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08C2E7-6EB4-4774-9B99-3920F00A5669}" type="slidenum">
              <a:rPr lang="nl-BE" smtClean="0"/>
              <a:t>‹nr.›</a:t>
            </a:fld>
            <a:endParaRPr lang="nl-B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E10F-F8CD-4222-9D5A-7E2BEFFC578A}" type="datetimeFigureOut">
              <a:rPr lang="nl-BE" smtClean="0"/>
              <a:t>15/04/2018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2E7-6EB4-4774-9B99-3920F00A566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E10F-F8CD-4222-9D5A-7E2BEFFC578A}" type="datetimeFigureOut">
              <a:rPr lang="nl-BE" smtClean="0"/>
              <a:t>15/04/2018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2E7-6EB4-4774-9B99-3920F00A5669}" type="slidenum">
              <a:rPr lang="nl-BE" smtClean="0"/>
              <a:t>‹nr.›</a:t>
            </a:fld>
            <a:endParaRPr lang="nl-BE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06E10F-F8CD-4222-9D5A-7E2BEFFC578A}" type="datetimeFigureOut">
              <a:rPr lang="nl-BE" smtClean="0"/>
              <a:t>15/04/2018</a:t>
            </a:fld>
            <a:endParaRPr lang="nl-B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08C2E7-6EB4-4774-9B99-3920F00A5669}" type="slidenum">
              <a:rPr lang="nl-BE" smtClean="0"/>
              <a:t>‹nr.›</a:t>
            </a:fld>
            <a:endParaRPr lang="nl-B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E10F-F8CD-4222-9D5A-7E2BEFFC578A}" type="datetimeFigureOut">
              <a:rPr lang="nl-BE" smtClean="0"/>
              <a:t>15/04/2018</a:t>
            </a:fld>
            <a:endParaRPr lang="nl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08C2E7-6EB4-4774-9B99-3920F00A5669}" type="slidenum">
              <a:rPr lang="nl-BE" smtClean="0"/>
              <a:t>‹nr.›</a:t>
            </a:fld>
            <a:endParaRPr lang="nl-B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806E10F-F8CD-4222-9D5A-7E2BEFFC578A}" type="datetimeFigureOut">
              <a:rPr lang="nl-BE" smtClean="0"/>
              <a:t>15/04/2018</a:t>
            </a:fld>
            <a:endParaRPr lang="nl-B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08C2E7-6EB4-4774-9B99-3920F00A5669}" type="slidenum">
              <a:rPr lang="nl-BE" smtClean="0"/>
              <a:t>‹nr.›</a:t>
            </a:fld>
            <a:endParaRPr lang="nl-B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806E10F-F8CD-4222-9D5A-7E2BEFFC578A}" type="datetimeFigureOut">
              <a:rPr lang="nl-BE" smtClean="0"/>
              <a:t>15/04/2018</a:t>
            </a:fld>
            <a:endParaRPr lang="nl-B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8C2E7-6EB4-4774-9B99-3920F00A5669}" type="slidenum">
              <a:rPr lang="nl-BE" smtClean="0"/>
              <a:t>‹nr.›</a:t>
            </a:fld>
            <a:endParaRPr lang="nl-B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E10F-F8CD-4222-9D5A-7E2BEFFC578A}" type="datetimeFigureOut">
              <a:rPr lang="nl-BE" smtClean="0"/>
              <a:t>15/04/2018</a:t>
            </a:fld>
            <a:endParaRPr lang="nl-B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08C2E7-6EB4-4774-9B99-3920F00A5669}" type="slidenum">
              <a:rPr lang="nl-BE" smtClean="0"/>
              <a:t>‹nr.›</a:t>
            </a:fld>
            <a:endParaRPr lang="nl-B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E10F-F8CD-4222-9D5A-7E2BEFFC578A}" type="datetimeFigureOut">
              <a:rPr lang="nl-BE" smtClean="0"/>
              <a:t>15/04/2018</a:t>
            </a:fld>
            <a:endParaRPr lang="nl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08C2E7-6EB4-4774-9B99-3920F00A5669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806E10F-F8CD-4222-9D5A-7E2BEFFC578A}" type="datetimeFigureOut">
              <a:rPr lang="nl-BE" smtClean="0"/>
              <a:t>15/04/2018</a:t>
            </a:fld>
            <a:endParaRPr lang="nl-B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08C2E7-6EB4-4774-9B99-3920F00A5669}" type="slidenum">
              <a:rPr lang="nl-BE" smtClean="0"/>
              <a:t>‹nr.›</a:t>
            </a:fld>
            <a:endParaRPr lang="nl-BE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806E10F-F8CD-4222-9D5A-7E2BEFFC578A}" type="datetimeFigureOut">
              <a:rPr lang="nl-BE" smtClean="0"/>
              <a:t>15/04/2018</a:t>
            </a:fld>
            <a:endParaRPr lang="nl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F908C2E7-6EB4-4774-9B99-3920F00A5669}" type="slidenum">
              <a:rPr lang="nl-BE" smtClean="0"/>
              <a:t>‹nr.›</a:t>
            </a:fld>
            <a:endParaRPr lang="nl-B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806E10F-F8CD-4222-9D5A-7E2BEFFC578A}" type="datetimeFigureOut">
              <a:rPr lang="nl-BE" smtClean="0"/>
              <a:t>15/04/2018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F908C2E7-6EB4-4774-9B99-3920F00A5669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tmartinuszorgb@gmail.com" TargetMode="External"/><Relationship Id="rId2" Type="http://schemas.openxmlformats.org/officeDocument/2006/relationships/hyperlink" Target="http://www.bloggen.be/klasonl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Inleefleeractiviteit met historische figuren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BACK TO THE FUTURE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14" y="6317050"/>
            <a:ext cx="383666" cy="36160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092280" y="63093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Pieter Van Hecke</a:t>
            </a:r>
            <a:endParaRPr lang="nl-BE" dirty="0"/>
          </a:p>
        </p:txBody>
      </p:sp>
      <p:pic>
        <p:nvPicPr>
          <p:cNvPr id="1026" name="Picture 2" descr="http://www.usborne.com/images/signature-images/top/histor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29" y="260648"/>
            <a:ext cx="7528105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9" name="Tekstvak 8"/>
          <p:cNvSpPr txBox="1"/>
          <p:nvPr/>
        </p:nvSpPr>
        <p:spPr>
          <a:xfrm>
            <a:off x="323528" y="631705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Project Zorgplus Sint-Martinus derde graad 2017-2018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02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149" name="Picture 5" descr="C:\Users\vanheckepieter\AppData\Local\Microsoft\Windows\Temporary Internet Files\Content.IE5\GZE6BM2K\kwestie-vraag-vraagteken-ma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81" y="1992239"/>
            <a:ext cx="4505346" cy="4079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1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KEUZE historische figuur</a:t>
            </a:r>
            <a:endParaRPr lang="nl-BE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2644041"/>
              </p:ext>
            </p:extLst>
          </p:nvPr>
        </p:nvGraphicFramePr>
        <p:xfrm>
          <a:off x="457200" y="2020888"/>
          <a:ext cx="8229600" cy="407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C:\Users\vanheckepieter\AppData\Local\Microsoft\Windows\Temporary Internet Files\Content.IE5\PI31NUB4\Elvis_Jailhouse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277" y="116632"/>
            <a:ext cx="21431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KEUZELIJST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nl-B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8" t="11628" r="30143" b="19882"/>
          <a:stretch/>
        </p:blipFill>
        <p:spPr bwMode="auto">
          <a:xfrm>
            <a:off x="827584" y="1844824"/>
            <a:ext cx="3919866" cy="48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6" t="12149" r="31363" b="17802"/>
          <a:stretch/>
        </p:blipFill>
        <p:spPr bwMode="auto">
          <a:xfrm>
            <a:off x="4860031" y="1786910"/>
            <a:ext cx="379438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3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KEUZELIJST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6" t="13096" r="31082" b="16520"/>
          <a:stretch/>
        </p:blipFill>
        <p:spPr bwMode="auto">
          <a:xfrm>
            <a:off x="755576" y="1833938"/>
            <a:ext cx="3744416" cy="495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1" t="13649" r="30994" b="60763"/>
          <a:stretch/>
        </p:blipFill>
        <p:spPr bwMode="auto">
          <a:xfrm>
            <a:off x="4644008" y="1833938"/>
            <a:ext cx="3816424" cy="180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44008" y="363639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Of een persoon naar keuze!</a:t>
            </a:r>
          </a:p>
          <a:p>
            <a:r>
              <a:rPr lang="nl-BE" dirty="0" smtClean="0"/>
              <a:t>Je mag veranderen. Op de blog zie je wat er reeds gekozen is.</a:t>
            </a:r>
          </a:p>
          <a:p>
            <a:r>
              <a:rPr lang="nl-BE" dirty="0" smtClean="0"/>
              <a:t>Definitieve keuze doorgeven </a:t>
            </a:r>
            <a:r>
              <a:rPr lang="nl-BE" dirty="0" smtClean="0"/>
              <a:t>voor 20 april!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70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BE" dirty="0" smtClean="0"/>
              <a:t>Wie een keuze heeft gemaakt, </a:t>
            </a:r>
            <a:r>
              <a:rPr lang="nl-BE" dirty="0" smtClean="0"/>
              <a:t>komt in de rij staan</a:t>
            </a:r>
            <a:r>
              <a:rPr lang="nl-BE" dirty="0" smtClean="0"/>
              <a:t>.</a:t>
            </a:r>
          </a:p>
          <a:p>
            <a:r>
              <a:rPr lang="nl-BE" dirty="0" smtClean="0"/>
              <a:t> </a:t>
            </a:r>
            <a:endParaRPr lang="nl-BE" dirty="0" smtClean="0"/>
          </a:p>
          <a:p>
            <a:r>
              <a:rPr lang="nl-BE" dirty="0" smtClean="0"/>
              <a:t>Bij twijfel… kies er best al één, je mag nog veranderen</a:t>
            </a:r>
            <a:r>
              <a:rPr lang="nl-BE" dirty="0" smtClean="0"/>
              <a:t>. </a:t>
            </a:r>
          </a:p>
          <a:p>
            <a:r>
              <a:rPr lang="nl-BE" dirty="0" smtClean="0"/>
              <a:t>Of zelf één zoeken thuis achteraf.</a:t>
            </a:r>
            <a:endParaRPr lang="nl-B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Verdelen personages</a:t>
            </a:r>
            <a:endParaRPr lang="nl-BE" dirty="0"/>
          </a:p>
        </p:txBody>
      </p:sp>
      <p:pic>
        <p:nvPicPr>
          <p:cNvPr id="3075" name="Picture 3" descr="C:\Users\ZorgB\AppData\Local\Microsoft\Windows\Temporary Internet Files\Content.IE5\5UAZ4RS4\kieze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3672408" cy="318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SESSIE: </a:t>
            </a:r>
            <a:r>
              <a:rPr lang="nl-NL" dirty="0" err="1" smtClean="0"/>
              <a:t>INFOsessie</a:t>
            </a:r>
            <a:endParaRPr lang="nl-BE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nl-NL" dirty="0" smtClean="0"/>
              <a:t>Voorstelen informatie figuur via infofiche, </a:t>
            </a:r>
            <a:r>
              <a:rPr lang="nl-NL" dirty="0" err="1" smtClean="0"/>
              <a:t>mindmap</a:t>
            </a:r>
            <a:r>
              <a:rPr lang="nl-NL" dirty="0" smtClean="0"/>
              <a:t>, </a:t>
            </a:r>
            <a:r>
              <a:rPr lang="nl-NL" dirty="0" err="1" smtClean="0"/>
              <a:t>mood</a:t>
            </a:r>
            <a:r>
              <a:rPr lang="nl-NL" dirty="0" smtClean="0"/>
              <a:t> board of ... Of een combinatie.</a:t>
            </a:r>
          </a:p>
          <a:p>
            <a:pPr algn="l"/>
            <a:r>
              <a:rPr lang="nl-NL" dirty="0" smtClean="0"/>
              <a:t>In groep presenteren en samen onderzoeken via onderzoeksvragen.</a:t>
            </a:r>
          </a:p>
          <a:p>
            <a:pPr algn="l"/>
            <a:endParaRPr lang="nl-NL" sz="500" dirty="0" smtClean="0"/>
          </a:p>
          <a:p>
            <a:pPr algn="l"/>
            <a:r>
              <a:rPr lang="nl-NL" b="1" dirty="0" smtClean="0"/>
              <a:t>Ideeën inhoud voorstelling: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nl-NL" dirty="0"/>
              <a:t>Personalia: naam, leeftijd, geboortedag, sterfdatum, woonplaats, nationaliteit, burgerlijke staat</a:t>
            </a:r>
            <a:r>
              <a:rPr lang="nl-NL" dirty="0" smtClean="0"/>
              <a:t>,...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dirty="0" smtClean="0"/>
              <a:t>Situering en rol in de geschiedenis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dirty="0" smtClean="0"/>
              <a:t>Levensverhaal en leuke anekdotes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dirty="0" smtClean="0"/>
              <a:t>Invloed tot op vandaag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dirty="0" smtClean="0"/>
              <a:t>Citaten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nl-NL" dirty="0"/>
          </a:p>
          <a:p>
            <a:pPr algn="l"/>
            <a:r>
              <a:rPr lang="nl-NL" dirty="0" smtClean="0"/>
              <a:t>TO DO voor deze sessie: voorstelling figuur maken!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nl-BE" dirty="0"/>
          </a:p>
          <a:p>
            <a:pPr marL="342900" lvl="0" indent="-342900" algn="l">
              <a:buFont typeface="Wingdings" panose="05000000000000000000" pitchFamily="2" charset="2"/>
              <a:buChar char="v"/>
            </a:pPr>
            <a:endParaRPr lang="nl-BE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01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TOT ziens!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2884264" y="1916832"/>
            <a:ext cx="3375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Veel succes!</a:t>
            </a:r>
            <a:endParaRPr lang="nl-N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100" name="Picture 4" descr="C:\Users\ZorgB\AppData\Local\Microsoft\Windows\Temporary Internet Files\Content.IE5\4TV0H1ZR\success-617130_6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92" y="2996952"/>
            <a:ext cx="4722420" cy="333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0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33345306"/>
              </p:ext>
            </p:extLst>
          </p:nvPr>
        </p:nvGraphicFramePr>
        <p:xfrm>
          <a:off x="457200" y="2020888"/>
          <a:ext cx="8229600" cy="205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“BACK TO THE FUTURE”</a:t>
            </a:r>
            <a:endParaRPr lang="nl-BE" dirty="0"/>
          </a:p>
        </p:txBody>
      </p:sp>
      <p:pic>
        <p:nvPicPr>
          <p:cNvPr id="4" name="Picture 2" descr="http://www.usborne.com/images/signature-images/top/history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96" y="4437112"/>
            <a:ext cx="7528105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95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23926749"/>
              </p:ext>
            </p:extLst>
          </p:nvPr>
        </p:nvGraphicFramePr>
        <p:xfrm>
          <a:off x="457200" y="2020888"/>
          <a:ext cx="8229600" cy="407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Tijdspad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35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INFOsessie</a:t>
            </a:r>
            <a:endParaRPr lang="nl-BE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nl-NL" dirty="0" smtClean="0"/>
              <a:t>Voorstelen informatie figuur via infofiche, </a:t>
            </a:r>
            <a:r>
              <a:rPr lang="nl-NL" dirty="0" err="1" smtClean="0"/>
              <a:t>mindmap</a:t>
            </a:r>
            <a:r>
              <a:rPr lang="nl-NL" dirty="0" smtClean="0"/>
              <a:t>, </a:t>
            </a:r>
            <a:r>
              <a:rPr lang="nl-NL" dirty="0" err="1" smtClean="0"/>
              <a:t>mood</a:t>
            </a:r>
            <a:r>
              <a:rPr lang="nl-NL" dirty="0" smtClean="0"/>
              <a:t> board of ... Of een combinatie.</a:t>
            </a:r>
          </a:p>
          <a:p>
            <a:pPr algn="l"/>
            <a:r>
              <a:rPr lang="nl-NL" dirty="0" smtClean="0"/>
              <a:t>In groep presenteren en samen onderzoeken via onderzoeksvragen.</a:t>
            </a:r>
          </a:p>
          <a:p>
            <a:pPr algn="l"/>
            <a:endParaRPr lang="nl-NL" sz="500" dirty="0" smtClean="0"/>
          </a:p>
          <a:p>
            <a:pPr algn="l"/>
            <a:r>
              <a:rPr lang="nl-NL" b="1" dirty="0" smtClean="0"/>
              <a:t>Ideeën inhoud voorstelling: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nl-NL" dirty="0"/>
              <a:t>Personalia: naam, leeftijd, geboortedag, sterfdatum, woonplaats, nationaliteit, burgerlijke staat</a:t>
            </a:r>
            <a:r>
              <a:rPr lang="nl-NL" dirty="0" smtClean="0"/>
              <a:t>,...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dirty="0" smtClean="0"/>
              <a:t>Situering en rol in de geschiedenis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dirty="0" smtClean="0"/>
              <a:t>Levensverhaal en leuke anekdotes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dirty="0" smtClean="0"/>
              <a:t>Invloed tot op vandaag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nl-NL" dirty="0" smtClean="0"/>
              <a:t>Citaten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nl-NL" dirty="0"/>
          </a:p>
          <a:p>
            <a:pPr algn="l"/>
            <a:r>
              <a:rPr lang="nl-NL" dirty="0" smtClean="0"/>
              <a:t>TO DO voor deze sessie: voorstelling figuur maken!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nl-BE" dirty="0"/>
          </a:p>
          <a:p>
            <a:pPr marL="342900" lvl="0" indent="-342900" algn="l">
              <a:buFont typeface="Wingdings" panose="05000000000000000000" pitchFamily="2" charset="2"/>
              <a:buChar char="v"/>
            </a:pPr>
            <a:endParaRPr lang="nl-BE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088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47864" y="116632"/>
            <a:ext cx="4114800" cy="528857"/>
          </a:xfrm>
        </p:spPr>
        <p:txBody>
          <a:bodyPr/>
          <a:lstStyle/>
          <a:p>
            <a:r>
              <a:rPr lang="nl-NL" dirty="0" smtClean="0"/>
              <a:t>Voorbeelden</a:t>
            </a:r>
            <a:endParaRPr lang="nl-BE" dirty="0"/>
          </a:p>
        </p:txBody>
      </p:sp>
      <p:pic>
        <p:nvPicPr>
          <p:cNvPr id="4098" name="Picture 2" descr="http://images.delcampe.com/img_large/auction/000/091/812/57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3096344" cy="408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we-mindmap.com/wp-content/uploads/2013/05/carl-mindmap-CV-with-logo-transparent800x6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10092"/>
            <a:ext cx="4688518" cy="294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dnariyadh.com/system/images/BAhbBlsHOgZmSSIxMjAxMi8wOS8wNy8xNC8zNC8yMy84OTcvbWlzZWxhX01PT0RCT0FSRC5qcGcGOgZFVA/misela-MOODBO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86" y="776409"/>
            <a:ext cx="4172276" cy="313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WERKSESSIE : Toespraken</a:t>
            </a:r>
            <a:endParaRPr lang="nl-BE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nl-NL" dirty="0" smtClean="0"/>
              <a:t>Toespraken in groep voorbereiden naar inhoud en vorm.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Voorstellen en uitwisselen ideeën (inhoud en vorm)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Upgraden van de toespraken m.b.v. input van de groep</a:t>
            </a:r>
          </a:p>
          <a:p>
            <a:pPr algn="l"/>
            <a:endParaRPr lang="nl-NL" sz="500" dirty="0" smtClean="0"/>
          </a:p>
          <a:p>
            <a:pPr algn="l"/>
            <a:r>
              <a:rPr lang="nl-NL" b="1" dirty="0" smtClean="0"/>
              <a:t>Inhoud van de toespraak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nl-NL" dirty="0" smtClean="0"/>
              <a:t>Relevante en krachtige boodschap die jouw figuur zou maken als die nu in onze wereld terecht </a:t>
            </a:r>
            <a:r>
              <a:rPr lang="nl-NL" dirty="0" smtClean="0"/>
              <a:t>komt</a:t>
            </a:r>
          </a:p>
          <a:p>
            <a:pPr lvl="0" algn="l"/>
            <a:endParaRPr lang="nl-NL" dirty="0" smtClean="0"/>
          </a:p>
          <a:p>
            <a:pPr algn="l"/>
            <a:r>
              <a:rPr lang="nl-NL" b="1" dirty="0" smtClean="0"/>
              <a:t>Vorm van </a:t>
            </a:r>
            <a:r>
              <a:rPr lang="nl-NL" b="1" dirty="0"/>
              <a:t>de toespraak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nl-NL" dirty="0" smtClean="0"/>
              <a:t>Voordrachtkunst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nl-NL" dirty="0" smtClean="0"/>
              <a:t>In de huid van je figuur kruipen</a:t>
            </a:r>
            <a:endParaRPr lang="nl-NL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nl-NL" dirty="0"/>
          </a:p>
          <a:p>
            <a:pPr algn="l"/>
            <a:r>
              <a:rPr lang="nl-NL" dirty="0" smtClean="0"/>
              <a:t>TO DO voor deze sessie: ideeën voor je toespraak verzamelen!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nl-BE" dirty="0"/>
          </a:p>
          <a:p>
            <a:pPr lvl="0" algn="l"/>
            <a:endParaRPr lang="nl-BE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68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FORUMSESSIE : Toespraken</a:t>
            </a:r>
            <a:endParaRPr lang="nl-BE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nl-NL" dirty="0" smtClean="0"/>
              <a:t>We houden een forum waarbij iedereen zijn toespraak (max. 2 min. 30 sec.) naar voor brengt. </a:t>
            </a:r>
          </a:p>
          <a:p>
            <a:pPr algn="l"/>
            <a:endParaRPr lang="nl-NL" sz="500" dirty="0" smtClean="0"/>
          </a:p>
          <a:p>
            <a:pPr algn="l"/>
            <a:r>
              <a:rPr lang="nl-NL" sz="1600" b="1" dirty="0" smtClean="0"/>
              <a:t>Inhoud van de toespraak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nl-NL" sz="1600" dirty="0" smtClean="0"/>
              <a:t>Relevante en krachtige boodschap die jouw figuur zou maken als die nu in onze wereld terecht komt</a:t>
            </a:r>
          </a:p>
          <a:p>
            <a:pPr algn="l"/>
            <a:r>
              <a:rPr lang="nl-NL" sz="1600" b="1" dirty="0" smtClean="0"/>
              <a:t>Vorm van </a:t>
            </a:r>
            <a:r>
              <a:rPr lang="nl-NL" sz="1600" b="1" dirty="0"/>
              <a:t>de toespraak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nl-NL" sz="1600" dirty="0" smtClean="0"/>
              <a:t>Voordrachtkunst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nl-NL" sz="1600" dirty="0" smtClean="0"/>
              <a:t>In de huid van je figuur kruipen</a:t>
            </a:r>
            <a:endParaRPr lang="nl-NL" sz="1600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nl-NL" dirty="0"/>
          </a:p>
          <a:p>
            <a:pPr algn="l"/>
            <a:r>
              <a:rPr lang="nl-NL" dirty="0" smtClean="0"/>
              <a:t>TO DO voor deze sessie: heel grondige voorbereiding van je toespraak! </a:t>
            </a:r>
          </a:p>
          <a:p>
            <a:pPr algn="l"/>
            <a:r>
              <a:rPr lang="nl-NL" dirty="0" smtClean="0"/>
              <a:t>TIP: memoriseer je toespraak en zorg voor “spiekmateriaal</a:t>
            </a:r>
            <a:r>
              <a:rPr lang="nl-NL" dirty="0" smtClean="0"/>
              <a:t>”.</a:t>
            </a:r>
          </a:p>
          <a:p>
            <a:pPr algn="l"/>
            <a:r>
              <a:rPr lang="nl-NL" dirty="0"/>
              <a:t>Kledij, attributen... Meebrengen.</a:t>
            </a:r>
          </a:p>
          <a:p>
            <a:pPr algn="l"/>
            <a:endParaRPr lang="nl-NL" dirty="0" smtClean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nl-BE" dirty="0"/>
          </a:p>
          <a:p>
            <a:pPr lvl="0" algn="l"/>
            <a:endParaRPr lang="nl-BE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550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APOTHEOSE: </a:t>
            </a:r>
            <a:r>
              <a:rPr lang="nl-NL" dirty="0" err="1" smtClean="0"/>
              <a:t>REceptie</a:t>
            </a:r>
            <a:endParaRPr lang="nl-BE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 smtClean="0"/>
              <a:t>Inleefactiviteit! De werkvorm is nog een verrassing.</a:t>
            </a:r>
          </a:p>
          <a:p>
            <a:pPr algn="l"/>
            <a:r>
              <a:rPr lang="nl-NL" dirty="0" smtClean="0"/>
              <a:t>Je kruipt opnieuw helemaal in de huid van je figuur. </a:t>
            </a:r>
          </a:p>
          <a:p>
            <a:pPr algn="l"/>
            <a:endParaRPr lang="nl-NL" dirty="0"/>
          </a:p>
          <a:p>
            <a:pPr algn="l"/>
            <a:r>
              <a:rPr lang="nl-NL" dirty="0" smtClean="0"/>
              <a:t>TO DO voor deze sessie: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W</a:t>
            </a:r>
            <a:r>
              <a:rPr lang="nl-NL" dirty="0" smtClean="0"/>
              <a:t>ie wil mag benodigdheden receptie meebrengen. Dit spreken we op voorhand af.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Kledij, attributen... Meebrengen.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Inhoudelijk opfrissen over je figuur.</a:t>
            </a:r>
          </a:p>
          <a:p>
            <a:pPr algn="l"/>
            <a:endParaRPr lang="nl-NL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nl-BE" dirty="0"/>
          </a:p>
          <a:p>
            <a:pPr marL="342900" lvl="0" indent="-342900" algn="l">
              <a:buFont typeface="Wingdings" panose="05000000000000000000" pitchFamily="2" charset="2"/>
              <a:buChar char="v"/>
            </a:pPr>
            <a:endParaRPr lang="nl-BE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650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www.bloggen.be/klasonline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stmartinuszorgb@gmail.com</a:t>
            </a:r>
            <a:endParaRPr lang="nl-NL" dirty="0" smtClean="0"/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 INFO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842493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1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227</TotalTime>
  <Words>535</Words>
  <Application>Microsoft Office PowerPoint</Application>
  <PresentationFormat>Diavoorstelling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BlackTie</vt:lpstr>
      <vt:lpstr>BACK TO THE FUTURE</vt:lpstr>
      <vt:lpstr>PROJECT “BACK TO THE FUTURE”</vt:lpstr>
      <vt:lpstr>Tijdspad</vt:lpstr>
      <vt:lpstr>INFOsessie</vt:lpstr>
      <vt:lpstr>Voorbeelden</vt:lpstr>
      <vt:lpstr>WERKSESSIE : Toespraken</vt:lpstr>
      <vt:lpstr>FORUMSESSIE : Toespraken</vt:lpstr>
      <vt:lpstr>APOTHEOSE: REceptie</vt:lpstr>
      <vt:lpstr>MEER INFO</vt:lpstr>
      <vt:lpstr>VRAGEN</vt:lpstr>
      <vt:lpstr>KEUZE historische figuur</vt:lpstr>
      <vt:lpstr>KEUZELIJST</vt:lpstr>
      <vt:lpstr>KEUZELIJST</vt:lpstr>
      <vt:lpstr>Verdelen personages</vt:lpstr>
      <vt:lpstr>VOLGENDE SESSIE: INFOsessie</vt:lpstr>
      <vt:lpstr>TOT ziens!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vanheckepieter</dc:creator>
  <cp:lastModifiedBy>vanheckepieter</cp:lastModifiedBy>
  <cp:revision>23</cp:revision>
  <cp:lastPrinted>2016-01-28T08:53:55Z</cp:lastPrinted>
  <dcterms:created xsi:type="dcterms:W3CDTF">2016-01-27T19:44:44Z</dcterms:created>
  <dcterms:modified xsi:type="dcterms:W3CDTF">2018-04-15T14:11:30Z</dcterms:modified>
</cp:coreProperties>
</file>