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en-US"/>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en-US"/>
          </a:p>
        </p:txBody>
      </p:sp>
      <p:sp>
        <p:nvSpPr>
          <p:cNvPr id="4" name="Tijdelijke aanduiding voor datum 3"/>
          <p:cNvSpPr>
            <a:spLocks noGrp="1"/>
          </p:cNvSpPr>
          <p:nvPr>
            <p:ph type="dt" sz="half" idx="10"/>
          </p:nvPr>
        </p:nvSpPr>
        <p:spPr/>
        <p:txBody>
          <a:bodyPr/>
          <a:lstStyle/>
          <a:p>
            <a:fld id="{A374C125-B10B-419D-866F-B340152F30B8}" type="datetimeFigureOut">
              <a:rPr lang="en-US" smtClean="0"/>
              <a:pPr/>
              <a:t>3/30/2010</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A374C125-B10B-419D-866F-B340152F30B8}" type="datetimeFigureOut">
              <a:rPr lang="en-US" smtClean="0"/>
              <a:pPr/>
              <a:t>3/30/2010</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A374C125-B10B-419D-866F-B340152F30B8}" type="datetimeFigureOut">
              <a:rPr lang="en-US" smtClean="0"/>
              <a:pPr/>
              <a:t>3/30/2010</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A374C125-B10B-419D-866F-B340152F30B8}" type="datetimeFigureOut">
              <a:rPr lang="en-US" smtClean="0"/>
              <a:pPr/>
              <a:t>3/30/2010</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en-US"/>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374C125-B10B-419D-866F-B340152F30B8}" type="datetimeFigureOut">
              <a:rPr lang="en-US" smtClean="0"/>
              <a:pPr/>
              <a:t>3/30/2010</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p>
            <a:fld id="{A374C125-B10B-419D-866F-B340152F30B8}" type="datetimeFigureOut">
              <a:rPr lang="en-US" smtClean="0"/>
              <a:pPr/>
              <a:t>3/30/2010</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p>
            <a:fld id="{A374C125-B10B-419D-866F-B340152F30B8}" type="datetimeFigureOut">
              <a:rPr lang="en-US" smtClean="0"/>
              <a:pPr/>
              <a:t>3/30/2010</a:t>
            </a:fld>
            <a:endParaRPr lang="en-US"/>
          </a:p>
        </p:txBody>
      </p:sp>
      <p:sp>
        <p:nvSpPr>
          <p:cNvPr id="8" name="Tijdelijke aanduiding voor voettekst 7"/>
          <p:cNvSpPr>
            <a:spLocks noGrp="1"/>
          </p:cNvSpPr>
          <p:nvPr>
            <p:ph type="ftr" sz="quarter" idx="11"/>
          </p:nvPr>
        </p:nvSpPr>
        <p:spPr/>
        <p:txBody>
          <a:bodyPr/>
          <a:lstStyle/>
          <a:p>
            <a:endParaRPr lang="en-US"/>
          </a:p>
        </p:txBody>
      </p:sp>
      <p:sp>
        <p:nvSpPr>
          <p:cNvPr id="9" name="Tijdelijke aanduiding voor dianummer 8"/>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datum 2"/>
          <p:cNvSpPr>
            <a:spLocks noGrp="1"/>
          </p:cNvSpPr>
          <p:nvPr>
            <p:ph type="dt" sz="half" idx="10"/>
          </p:nvPr>
        </p:nvSpPr>
        <p:spPr/>
        <p:txBody>
          <a:bodyPr/>
          <a:lstStyle/>
          <a:p>
            <a:fld id="{A374C125-B10B-419D-866F-B340152F30B8}" type="datetimeFigureOut">
              <a:rPr lang="en-US" smtClean="0"/>
              <a:pPr/>
              <a:t>3/30/2010</a:t>
            </a:fld>
            <a:endParaRPr lang="en-US"/>
          </a:p>
        </p:txBody>
      </p:sp>
      <p:sp>
        <p:nvSpPr>
          <p:cNvPr id="4" name="Tijdelijke aanduiding voor voettekst 3"/>
          <p:cNvSpPr>
            <a:spLocks noGrp="1"/>
          </p:cNvSpPr>
          <p:nvPr>
            <p:ph type="ftr" sz="quarter" idx="11"/>
          </p:nvPr>
        </p:nvSpPr>
        <p:spPr/>
        <p:txBody>
          <a:bodyPr/>
          <a:lstStyle/>
          <a:p>
            <a:endParaRPr lang="en-US"/>
          </a:p>
        </p:txBody>
      </p:sp>
      <p:sp>
        <p:nvSpPr>
          <p:cNvPr id="5" name="Tijdelijke aanduiding voor dianummer 4"/>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374C125-B10B-419D-866F-B340152F30B8}" type="datetimeFigureOut">
              <a:rPr lang="en-US" smtClean="0"/>
              <a:pPr/>
              <a:t>3/30/2010</a:t>
            </a:fld>
            <a:endParaRPr lang="en-US"/>
          </a:p>
        </p:txBody>
      </p:sp>
      <p:sp>
        <p:nvSpPr>
          <p:cNvPr id="3" name="Tijdelijke aanduiding voor voettekst 2"/>
          <p:cNvSpPr>
            <a:spLocks noGrp="1"/>
          </p:cNvSpPr>
          <p:nvPr>
            <p:ph type="ftr" sz="quarter" idx="11"/>
          </p:nvPr>
        </p:nvSpPr>
        <p:spPr/>
        <p:txBody>
          <a:bodyPr/>
          <a:lstStyle/>
          <a:p>
            <a:endParaRPr lang="en-US"/>
          </a:p>
        </p:txBody>
      </p:sp>
      <p:sp>
        <p:nvSpPr>
          <p:cNvPr id="4" name="Tijdelijke aanduiding voor dianummer 3"/>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en-US"/>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374C125-B10B-419D-866F-B340152F30B8}" type="datetimeFigureOut">
              <a:rPr lang="en-US" smtClean="0"/>
              <a:pPr/>
              <a:t>3/30/2010</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en-US"/>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374C125-B10B-419D-866F-B340152F30B8}" type="datetimeFigureOut">
              <a:rPr lang="en-US" smtClean="0"/>
              <a:pPr/>
              <a:t>3/30/2010</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62CDD9C1-2FE6-46E2-860B-27B3B924BE4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en-US"/>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4C125-B10B-419D-866F-B340152F30B8}" type="datetimeFigureOut">
              <a:rPr lang="en-US" smtClean="0"/>
              <a:pPr/>
              <a:t>3/30/2010</a:t>
            </a:fld>
            <a:endParaRPr lang="en-US"/>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DD9C1-2FE6-46E2-860B-27B3B924BE4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2000" b="1" dirty="0" smtClean="0">
                <a:latin typeface="Verdana" pitchFamily="34" charset="0"/>
              </a:rPr>
              <a:t>Klik op de site waarnaar de pijl wijst.</a:t>
            </a:r>
            <a:endParaRPr lang="en-US" sz="2000" b="1" dirty="0">
              <a:latin typeface="Verdana" pitchFamily="34" charset="0"/>
            </a:endParaRPr>
          </a:p>
        </p:txBody>
      </p:sp>
      <p:sp>
        <p:nvSpPr>
          <p:cNvPr id="3" name="Tijdelijke aanduiding voor inhoud 2"/>
          <p:cNvSpPr>
            <a:spLocks noGrp="1"/>
          </p:cNvSpPr>
          <p:nvPr>
            <p:ph idx="1"/>
          </p:nvPr>
        </p:nvSpPr>
        <p:spPr/>
        <p:txBody>
          <a:bodyPr/>
          <a:lstStyle/>
          <a:p>
            <a:endParaRPr lang="en-US" dirty="0"/>
          </a:p>
        </p:txBody>
      </p:sp>
      <p:sp>
        <p:nvSpPr>
          <p:cNvPr id="6" name="PIJL-LINKS 5"/>
          <p:cNvSpPr/>
          <p:nvPr/>
        </p:nvSpPr>
        <p:spPr>
          <a:xfrm rot="19117196">
            <a:off x="4833229" y="3308160"/>
            <a:ext cx="1714512" cy="35719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2" cstate="print"/>
          <a:srcRect t="18229" b="7986"/>
          <a:stretch>
            <a:fillRect/>
          </a:stretch>
        </p:blipFill>
        <p:spPr bwMode="auto">
          <a:xfrm>
            <a:off x="0" y="1571612"/>
            <a:ext cx="9144000" cy="5286388"/>
          </a:xfrm>
          <a:prstGeom prst="rect">
            <a:avLst/>
          </a:prstGeom>
          <a:noFill/>
          <a:ln w="9525">
            <a:noFill/>
            <a:miter lim="800000"/>
            <a:headEnd/>
            <a:tailEnd/>
          </a:ln>
        </p:spPr>
      </p:pic>
      <p:sp>
        <p:nvSpPr>
          <p:cNvPr id="7" name="PIJL-LINKS 6"/>
          <p:cNvSpPr/>
          <p:nvPr/>
        </p:nvSpPr>
        <p:spPr>
          <a:xfrm rot="19117196">
            <a:off x="4833230" y="3808226"/>
            <a:ext cx="1714512" cy="35719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nl-BE" sz="2000" dirty="0" smtClean="0">
                <a:latin typeface="Verdana" pitchFamily="34" charset="0"/>
              </a:rPr>
              <a:t>Als je op de site bent, klik je op het bolletje waar “4</a:t>
            </a:r>
            <a:r>
              <a:rPr lang="nl-BE" sz="2000" baseline="30000" dirty="0" smtClean="0">
                <a:latin typeface="Verdana" pitchFamily="34" charset="0"/>
              </a:rPr>
              <a:t>de</a:t>
            </a:r>
            <a:r>
              <a:rPr lang="nl-BE" sz="2000" dirty="0" smtClean="0">
                <a:latin typeface="Verdana" pitchFamily="34" charset="0"/>
              </a:rPr>
              <a:t> leerjaar” bijstaat.</a:t>
            </a:r>
            <a:endParaRPr lang="en-US" sz="2000" dirty="0" smtClean="0">
              <a:latin typeface="Verdana" pitchFamily="34" charset="0"/>
            </a:endParaRPr>
          </a:p>
        </p:txBody>
      </p:sp>
      <p:pic>
        <p:nvPicPr>
          <p:cNvPr id="1026" name="Picture 2"/>
          <p:cNvPicPr>
            <a:picLocks noChangeAspect="1" noChangeArrowheads="1"/>
          </p:cNvPicPr>
          <p:nvPr/>
        </p:nvPicPr>
        <p:blipFill>
          <a:blip r:embed="rId2" cstate="print"/>
          <a:srcRect t="10417" b="7986"/>
          <a:stretch>
            <a:fillRect/>
          </a:stretch>
        </p:blipFill>
        <p:spPr bwMode="auto">
          <a:xfrm>
            <a:off x="1" y="1857364"/>
            <a:ext cx="9144000" cy="5000636"/>
          </a:xfrm>
          <a:prstGeom prst="rect">
            <a:avLst/>
          </a:prstGeom>
          <a:noFill/>
          <a:ln w="9525">
            <a:noFill/>
            <a:miter lim="800000"/>
            <a:headEnd/>
            <a:tailEnd/>
          </a:ln>
        </p:spPr>
      </p:pic>
      <p:sp>
        <p:nvSpPr>
          <p:cNvPr id="7" name="PIJL-LINKS 6"/>
          <p:cNvSpPr/>
          <p:nvPr/>
        </p:nvSpPr>
        <p:spPr>
          <a:xfrm rot="19117196">
            <a:off x="4618914" y="2165152"/>
            <a:ext cx="1714512" cy="35719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2000" dirty="0" smtClean="0">
                <a:latin typeface="Verdana" pitchFamily="34" charset="0"/>
              </a:rPr>
              <a:t>Vervolgens vink je ook het vakje van de kommagetallen aan.</a:t>
            </a:r>
            <a:endParaRPr lang="en-US" sz="2000" dirty="0">
              <a:latin typeface="Verdana" pitchFamily="34" charset="0"/>
            </a:endParaRPr>
          </a:p>
        </p:txBody>
      </p:sp>
      <p:pic>
        <p:nvPicPr>
          <p:cNvPr id="3074" name="Picture 2"/>
          <p:cNvPicPr>
            <a:picLocks noGrp="1" noChangeAspect="1" noChangeArrowheads="1"/>
          </p:cNvPicPr>
          <p:nvPr>
            <p:ph idx="1"/>
          </p:nvPr>
        </p:nvPicPr>
        <p:blipFill>
          <a:blip r:embed="rId2" cstate="print"/>
          <a:srcRect t="10572" b="7942"/>
          <a:stretch>
            <a:fillRect/>
          </a:stretch>
        </p:blipFill>
        <p:spPr bwMode="auto">
          <a:xfrm>
            <a:off x="0" y="1714488"/>
            <a:ext cx="9156597" cy="5143512"/>
          </a:xfrm>
          <a:prstGeom prst="rect">
            <a:avLst/>
          </a:prstGeom>
          <a:noFill/>
          <a:ln w="9525">
            <a:noFill/>
            <a:miter lim="800000"/>
            <a:headEnd/>
            <a:tailEnd/>
          </a:ln>
        </p:spPr>
      </p:pic>
      <p:sp>
        <p:nvSpPr>
          <p:cNvPr id="5" name="PIJL-LINKS 4"/>
          <p:cNvSpPr/>
          <p:nvPr/>
        </p:nvSpPr>
        <p:spPr>
          <a:xfrm rot="14112668">
            <a:off x="2564577" y="2913326"/>
            <a:ext cx="1714512" cy="35719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2000" dirty="0" smtClean="0">
                <a:latin typeface="Verdana" pitchFamily="34" charset="0"/>
              </a:rPr>
              <a:t>Je klikt op “nieuwe oef.”</a:t>
            </a:r>
            <a:endParaRPr lang="en-US" sz="2000" dirty="0">
              <a:latin typeface="Verdana" pitchFamily="34" charset="0"/>
            </a:endParaRPr>
          </a:p>
        </p:txBody>
      </p:sp>
      <p:sp>
        <p:nvSpPr>
          <p:cNvPr id="3" name="Tijdelijke aanduiding voor inhoud 2"/>
          <p:cNvSpPr>
            <a:spLocks noGrp="1"/>
          </p:cNvSpPr>
          <p:nvPr>
            <p:ph idx="1"/>
          </p:nvPr>
        </p:nvSpPr>
        <p:spPr/>
        <p:txBody>
          <a:bodyPr/>
          <a:lstStyle/>
          <a:p>
            <a:endParaRPr lang="en-US"/>
          </a:p>
        </p:txBody>
      </p:sp>
      <p:pic>
        <p:nvPicPr>
          <p:cNvPr id="4100" name="Picture 4"/>
          <p:cNvPicPr>
            <a:picLocks noChangeAspect="1" noChangeArrowheads="1"/>
          </p:cNvPicPr>
          <p:nvPr/>
        </p:nvPicPr>
        <p:blipFill>
          <a:blip r:embed="rId2" cstate="print"/>
          <a:srcRect t="10416" b="8854"/>
          <a:stretch>
            <a:fillRect/>
          </a:stretch>
        </p:blipFill>
        <p:spPr bwMode="auto">
          <a:xfrm>
            <a:off x="1" y="1428736"/>
            <a:ext cx="9144000" cy="6072230"/>
          </a:xfrm>
          <a:prstGeom prst="rect">
            <a:avLst/>
          </a:prstGeom>
          <a:noFill/>
          <a:ln w="9525">
            <a:noFill/>
            <a:miter lim="800000"/>
            <a:headEnd/>
            <a:tailEnd/>
          </a:ln>
        </p:spPr>
      </p:pic>
      <p:sp>
        <p:nvSpPr>
          <p:cNvPr id="5" name="PIJL-LINKS 4"/>
          <p:cNvSpPr/>
          <p:nvPr/>
        </p:nvSpPr>
        <p:spPr>
          <a:xfrm rot="19101634">
            <a:off x="761976" y="1848539"/>
            <a:ext cx="976313" cy="299583"/>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2000" dirty="0" smtClean="0">
                <a:latin typeface="Verdana" pitchFamily="34" charset="0"/>
              </a:rPr>
              <a:t>Nu ga je in het vakje staan en </a:t>
            </a:r>
            <a:r>
              <a:rPr lang="nl-BE" sz="2000" dirty="0" smtClean="0">
                <a:latin typeface="Verdana" pitchFamily="34" charset="0"/>
              </a:rPr>
              <a:t>maak je alle oefeningen.</a:t>
            </a:r>
            <a:endParaRPr lang="en-US" sz="2000" dirty="0">
              <a:latin typeface="Verdana" pitchFamily="34" charset="0"/>
            </a:endParaRPr>
          </a:p>
        </p:txBody>
      </p:sp>
      <p:sp>
        <p:nvSpPr>
          <p:cNvPr id="3" name="Tijdelijke aanduiding voor inhoud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cstate="print"/>
          <a:srcRect t="10416" r="390" b="8854"/>
          <a:stretch>
            <a:fillRect/>
          </a:stretch>
        </p:blipFill>
        <p:spPr bwMode="auto">
          <a:xfrm>
            <a:off x="0" y="1428736"/>
            <a:ext cx="9144000" cy="6072230"/>
          </a:xfrm>
          <a:prstGeom prst="rect">
            <a:avLst/>
          </a:prstGeom>
          <a:noFill/>
          <a:ln w="9525">
            <a:noFill/>
            <a:miter lim="800000"/>
            <a:headEnd/>
            <a:tailEnd/>
          </a:ln>
        </p:spPr>
      </p:pic>
      <p:sp>
        <p:nvSpPr>
          <p:cNvPr id="5" name="PIJL-LINKS 4"/>
          <p:cNvSpPr/>
          <p:nvPr/>
        </p:nvSpPr>
        <p:spPr>
          <a:xfrm rot="20108990">
            <a:off x="1781598" y="2772591"/>
            <a:ext cx="1714512" cy="35719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000" dirty="0" smtClean="0">
                <a:latin typeface="Verdana" pitchFamily="34" charset="0"/>
              </a:rPr>
              <a:t>Als je denkt dat je klaar bent, klik je op “verbeteren” om je antwoorden na te kijken.</a:t>
            </a:r>
            <a:br>
              <a:rPr lang="nl-BE" sz="2000" dirty="0" smtClean="0">
                <a:latin typeface="Verdana" pitchFamily="34" charset="0"/>
              </a:rPr>
            </a:br>
            <a:r>
              <a:rPr lang="nl-BE" sz="2000" dirty="0" smtClean="0">
                <a:latin typeface="Verdana" pitchFamily="34" charset="0"/>
              </a:rPr>
              <a:t>Je schrijft in je werkschrift (pagina 42</a:t>
            </a:r>
            <a:r>
              <a:rPr lang="nl-BE" sz="2000" dirty="0" smtClean="0">
                <a:latin typeface="Verdana" pitchFamily="34" charset="0"/>
              </a:rPr>
              <a:t>) hoeveel </a:t>
            </a:r>
            <a:r>
              <a:rPr lang="nl-BE" sz="2000" dirty="0" smtClean="0">
                <a:latin typeface="Verdana" pitchFamily="34" charset="0"/>
              </a:rPr>
              <a:t>fouten je hebt gemaakt. </a:t>
            </a:r>
            <a:r>
              <a:rPr lang="nl-BE" sz="2000" dirty="0" smtClean="0">
                <a:latin typeface="Verdana" pitchFamily="34" charset="0"/>
              </a:rPr>
              <a:t>Je fopt alleen jezelf als je over je resultaten liegt.</a:t>
            </a:r>
            <a:endParaRPr lang="en-US" sz="2000" dirty="0">
              <a:latin typeface="Verdana" pitchFamily="34" charset="0"/>
            </a:endParaRPr>
          </a:p>
        </p:txBody>
      </p:sp>
      <p:pic>
        <p:nvPicPr>
          <p:cNvPr id="8" name="Picture 2"/>
          <p:cNvPicPr>
            <a:picLocks noGrp="1" noChangeAspect="1" noChangeArrowheads="1"/>
          </p:cNvPicPr>
          <p:nvPr>
            <p:ph idx="1"/>
          </p:nvPr>
        </p:nvPicPr>
        <p:blipFill>
          <a:blip r:embed="rId2" cstate="print"/>
          <a:srcRect t="10416" r="390" b="8854"/>
          <a:stretch>
            <a:fillRect/>
          </a:stretch>
        </p:blipFill>
        <p:spPr bwMode="auto">
          <a:xfrm>
            <a:off x="0" y="1785926"/>
            <a:ext cx="9144000" cy="5072074"/>
          </a:xfrm>
          <a:prstGeom prst="rect">
            <a:avLst/>
          </a:prstGeom>
          <a:noFill/>
          <a:ln w="9525">
            <a:noFill/>
            <a:miter lim="800000"/>
            <a:headEnd/>
            <a:tailEnd/>
          </a:ln>
        </p:spPr>
      </p:pic>
      <p:sp>
        <p:nvSpPr>
          <p:cNvPr id="9" name="PIJL-LINKS 8"/>
          <p:cNvSpPr/>
          <p:nvPr/>
        </p:nvSpPr>
        <p:spPr>
          <a:xfrm rot="19101634">
            <a:off x="616420" y="4810727"/>
            <a:ext cx="1714512" cy="35719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80</Words>
  <Application>Microsoft Office PowerPoint</Application>
  <PresentationFormat>Diavoorstelling (4:3)</PresentationFormat>
  <Paragraphs>6</Paragraphs>
  <Slides>6</Slides>
  <Notes>0</Notes>
  <HiddenSlides>0</HiddenSlides>
  <MMClips>0</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Office-thema</vt:lpstr>
      <vt:lpstr>Klik op de site waarnaar de pijl wijst.</vt:lpstr>
      <vt:lpstr>Als je op de site bent, klik je op het bolletje waar “4de leerjaar” bijstaat.</vt:lpstr>
      <vt:lpstr>Vervolgens vink je ook het vakje van de kommagetallen aan.</vt:lpstr>
      <vt:lpstr>Je klikt op “nieuwe oef.”</vt:lpstr>
      <vt:lpstr>Nu ga je in het vakje staan en maak je alle oefeningen.</vt:lpstr>
      <vt:lpstr>Als je denkt dat je klaar bent, klik je op “verbeteren” om je antwoorden na te kijken. Je schrijft in je werkschrift (pagina 42) hoeveel fouten je hebt gemaakt. Je fopt alleen jezelf als je over je resultaten liegt.</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Linde</dc:creator>
  <cp:lastModifiedBy>Linde</cp:lastModifiedBy>
  <cp:revision>6</cp:revision>
  <dcterms:created xsi:type="dcterms:W3CDTF">2010-03-30T19:29:31Z</dcterms:created>
  <dcterms:modified xsi:type="dcterms:W3CDTF">2010-03-30T20:03:43Z</dcterms:modified>
</cp:coreProperties>
</file>