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1" r:id="rId3"/>
    <p:sldId id="281" r:id="rId4"/>
    <p:sldId id="284" r:id="rId5"/>
    <p:sldId id="280" r:id="rId6"/>
    <p:sldId id="279" r:id="rId7"/>
    <p:sldId id="333" r:id="rId8"/>
    <p:sldId id="305" r:id="rId9"/>
    <p:sldId id="282" r:id="rId10"/>
    <p:sldId id="303" r:id="rId11"/>
    <p:sldId id="338" r:id="rId12"/>
    <p:sldId id="311" r:id="rId13"/>
    <p:sldId id="298" r:id="rId14"/>
    <p:sldId id="285" r:id="rId15"/>
    <p:sldId id="331" r:id="rId16"/>
    <p:sldId id="276" r:id="rId17"/>
    <p:sldId id="278" r:id="rId18"/>
    <p:sldId id="273" r:id="rId19"/>
    <p:sldId id="286" r:id="rId20"/>
    <p:sldId id="288" r:id="rId21"/>
    <p:sldId id="330" r:id="rId22"/>
    <p:sldId id="296" r:id="rId23"/>
    <p:sldId id="315" r:id="rId24"/>
    <p:sldId id="332" r:id="rId25"/>
    <p:sldId id="316" r:id="rId26"/>
    <p:sldId id="289" r:id="rId27"/>
    <p:sldId id="329" r:id="rId28"/>
    <p:sldId id="327" r:id="rId29"/>
    <p:sldId id="328" r:id="rId30"/>
    <p:sldId id="290" r:id="rId31"/>
    <p:sldId id="320" r:id="rId32"/>
    <p:sldId id="321" r:id="rId33"/>
    <p:sldId id="326" r:id="rId34"/>
    <p:sldId id="291" r:id="rId35"/>
    <p:sldId id="325" r:id="rId36"/>
    <p:sldId id="324" r:id="rId37"/>
    <p:sldId id="313" r:id="rId38"/>
    <p:sldId id="292" r:id="rId39"/>
    <p:sldId id="322" r:id="rId40"/>
    <p:sldId id="323" r:id="rId41"/>
    <p:sldId id="312" r:id="rId42"/>
    <p:sldId id="293" r:id="rId43"/>
    <p:sldId id="294" r:id="rId44"/>
    <p:sldId id="314" r:id="rId45"/>
    <p:sldId id="306" r:id="rId46"/>
    <p:sldId id="317" r:id="rId47"/>
    <p:sldId id="307" r:id="rId48"/>
    <p:sldId id="308" r:id="rId49"/>
    <p:sldId id="310" r:id="rId50"/>
    <p:sldId id="319" r:id="rId51"/>
    <p:sldId id="334" r:id="rId52"/>
    <p:sldId id="337" r:id="rId53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705" autoAdjust="0"/>
  </p:normalViewPr>
  <p:slideViewPr>
    <p:cSldViewPr>
      <p:cViewPr varScale="1">
        <p:scale>
          <a:sx n="89" d="100"/>
          <a:sy n="89" d="100"/>
        </p:scale>
        <p:origin x="-1258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5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hthoek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hthoe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hthoek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hthoek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Ondertitel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nl-NL" smtClean="0"/>
              <a:t>Klik om de ondertitelstijl van het model te bewerken</a:t>
            </a:r>
            <a:endParaRPr kumimoji="0" lang="en-US"/>
          </a:p>
        </p:txBody>
      </p:sp>
      <p:sp>
        <p:nvSpPr>
          <p:cNvPr id="28" name="Tijdelijke aanduiding voor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0160-CA92-4651-A723-6F02AA060233}" type="datetimeFigureOut">
              <a:rPr lang="nl-BE" smtClean="0"/>
              <a:pPr/>
              <a:t>14/03/2015</a:t>
            </a:fld>
            <a:endParaRPr lang="nl-BE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Rechte verbindingslijn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hthoek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Tijdelijke aanduiding voor dianumm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8D9C905-829C-4678-A7A2-F034703CB5BA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0160-CA92-4651-A723-6F02AA060233}" type="datetimeFigureOut">
              <a:rPr lang="nl-BE" smtClean="0"/>
              <a:pPr/>
              <a:t>14/03/2015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9C905-829C-4678-A7A2-F034703CB5BA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hthoek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hthoek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hthoek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hthoek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hthoek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Rechte verbindingslijn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28D9C905-829C-4678-A7A2-F034703CB5BA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0160-CA92-4651-A723-6F02AA060233}" type="datetimeFigureOut">
              <a:rPr lang="nl-BE" smtClean="0"/>
              <a:pPr/>
              <a:t>14/03/2015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0160-CA92-4651-A723-6F02AA060233}" type="datetimeFigureOut">
              <a:rPr lang="nl-BE" smtClean="0"/>
              <a:pPr/>
              <a:t>14/03/2015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28D9C905-829C-4678-A7A2-F034703CB5BA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8" name="Tijdelijke aanduiding voor inhoud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hthoe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hthoek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hthoek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hthoek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hthoek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13" name="Rechthoek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hthoek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0160-CA92-4651-A723-6F02AA060233}" type="datetimeFigureOut">
              <a:rPr lang="nl-BE" smtClean="0"/>
              <a:pPr/>
              <a:t>14/03/2015</a:t>
            </a:fld>
            <a:endParaRPr lang="nl-BE"/>
          </a:p>
        </p:txBody>
      </p:sp>
      <p:sp>
        <p:nvSpPr>
          <p:cNvPr id="8" name="Rechte verbindingslijn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8D9C905-829C-4678-A7A2-F034703CB5BA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C0E90160-CA92-4651-A723-6F02AA060233}" type="datetimeFigureOut">
              <a:rPr lang="nl-BE" smtClean="0"/>
              <a:pPr/>
              <a:t>14/03/2015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9C905-829C-4678-A7A2-F034703CB5BA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8" name="Rechte verbindingslijn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Tijdelijke aanduiding voor inhoud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12" name="Tijdelijke aanduiding voor inhoud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 verbindingslijn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hthoek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hthoek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hthoek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hthoek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hthoek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hthoek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0160-CA92-4651-A723-6F02AA060233}" type="datetimeFigureOut">
              <a:rPr lang="nl-BE" smtClean="0"/>
              <a:pPr/>
              <a:t>14/03/2015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nl-BE"/>
          </a:p>
        </p:txBody>
      </p:sp>
      <p:sp>
        <p:nvSpPr>
          <p:cNvPr id="15" name="Rechte verbindingslijn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hthoek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Tijdelijke aanduiding voor inhoud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26" name="Tijdelijke aanduiding voor inhoud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25" name="Ova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28D9C905-829C-4678-A7A2-F034703CB5BA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23" name="Titel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0160-CA92-4651-A723-6F02AA060233}" type="datetimeFigureOut">
              <a:rPr lang="nl-BE" smtClean="0"/>
              <a:pPr/>
              <a:t>14/03/2015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28D9C905-829C-4678-A7A2-F034703CB5BA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hthoek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hthoek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hthoek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hthoek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hthoek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0160-CA92-4651-A723-6F02AA060233}" type="datetimeFigureOut">
              <a:rPr lang="nl-BE" smtClean="0"/>
              <a:pPr/>
              <a:t>14/03/2015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D9C905-829C-4678-A7A2-F034703CB5BA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hoek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hthoe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hthoek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hthoek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hthoek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hthoek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8" name="Rechthoek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hte verbindingslijn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Tijdelijke aanduiding voor inhoud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10" name="Ova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8D9C905-829C-4678-A7A2-F034703CB5BA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21" name="Rechthoek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0160-CA92-4651-A723-6F02AA060233}" type="datetimeFigureOut">
              <a:rPr lang="nl-BE" smtClean="0"/>
              <a:pPr/>
              <a:t>14/03/2015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nl-B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 verbindingslijn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hthoek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hthoek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hthoek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hthoe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hthoek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hthoek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hthoek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28D9C905-829C-4678-A7A2-F034703CB5BA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nl-NL" smtClean="0"/>
              <a:t>Klik op het pictogram als u een afbeelding wilt toevoegen</a:t>
            </a:r>
            <a:endParaRPr kumimoji="0" lang="en-US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22" name="Rechthoek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C0E90160-CA92-4651-A723-6F02AA060233}" type="datetimeFigureOut">
              <a:rPr lang="nl-BE" smtClean="0"/>
              <a:pPr/>
              <a:t>14/03/2015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hthoek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hthoe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hthoek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hthoek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C0E90160-CA92-4651-A723-6F02AA060233}" type="datetimeFigureOut">
              <a:rPr lang="nl-BE" smtClean="0"/>
              <a:pPr/>
              <a:t>14/03/2015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nl-BE"/>
          </a:p>
        </p:txBody>
      </p:sp>
      <p:sp>
        <p:nvSpPr>
          <p:cNvPr id="8" name="Rechthoek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hte verbindingslijn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Tijdelijke aanduiding voor dianumm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8D9C905-829C-4678-A7A2-F034703CB5BA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22" name="Tijdelijke aanduiding voor titel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nl-NL" smtClean="0"/>
              <a:t>Klik om de modelstijlen te bewerken</a:t>
            </a:r>
          </a:p>
          <a:p>
            <a:pPr lvl="1" eaLnBrk="1" latinLnBrk="0" hangingPunct="1"/>
            <a:r>
              <a:rPr kumimoji="0" lang="nl-NL" smtClean="0"/>
              <a:t>Tweede niveau</a:t>
            </a:r>
          </a:p>
          <a:p>
            <a:pPr lvl="2" eaLnBrk="1" latinLnBrk="0" hangingPunct="1"/>
            <a:r>
              <a:rPr kumimoji="0" lang="nl-NL" smtClean="0"/>
              <a:t>Derde niveau</a:t>
            </a:r>
          </a:p>
          <a:p>
            <a:pPr lvl="3" eaLnBrk="1" latinLnBrk="0" hangingPunct="1"/>
            <a:r>
              <a:rPr kumimoji="0" lang="nl-NL" smtClean="0"/>
              <a:t>Vierde niveau</a:t>
            </a:r>
          </a:p>
          <a:p>
            <a:pPr lvl="4" eaLnBrk="1" latinLnBrk="0" hangingPunct="1"/>
            <a:r>
              <a:rPr kumimoji="0" lang="nl-NL" smtClean="0"/>
              <a:t>Vijfde niveau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Samen op bosklassen</a:t>
            </a:r>
            <a:br>
              <a:rPr lang="nl-NL" dirty="0" smtClean="0"/>
            </a:br>
            <a:r>
              <a:rPr lang="nl-NL" dirty="0" smtClean="0"/>
              <a:t>20</a:t>
            </a:r>
            <a:r>
              <a:rPr lang="nl-NL" dirty="0" smtClean="0"/>
              <a:t> </a:t>
            </a:r>
            <a:r>
              <a:rPr lang="nl-NL" dirty="0" smtClean="0"/>
              <a:t>april ‘</a:t>
            </a:r>
            <a:r>
              <a:rPr lang="nl-NL" dirty="0" smtClean="0"/>
              <a:t>15 </a:t>
            </a:r>
            <a:r>
              <a:rPr lang="nl-NL" dirty="0" smtClean="0"/>
              <a:t>-&gt; </a:t>
            </a:r>
            <a:r>
              <a:rPr lang="nl-NL" dirty="0" smtClean="0"/>
              <a:t>24</a:t>
            </a:r>
            <a:r>
              <a:rPr lang="nl-NL" dirty="0" smtClean="0"/>
              <a:t> </a:t>
            </a:r>
            <a:r>
              <a:rPr lang="nl-NL" dirty="0" smtClean="0"/>
              <a:t>april ‘</a:t>
            </a:r>
            <a:r>
              <a:rPr lang="nl-NL" dirty="0" smtClean="0"/>
              <a:t>15</a:t>
            </a:r>
            <a:endParaRPr lang="nl-BE" dirty="0"/>
          </a:p>
        </p:txBody>
      </p:sp>
      <p:pic>
        <p:nvPicPr>
          <p:cNvPr id="1026" name="Picture 2" descr="C:\Users\Danny\Desktop\Basisschool Kiliaan, Duffel_files\kiliaan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853872"/>
            <a:ext cx="2307203" cy="196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8920"/>
            <a:ext cx="4464496" cy="3265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726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75">
        <p:split orient="vert"/>
      </p:transition>
    </mc:Choice>
    <mc:Fallback xmlns="">
      <p:transition spd="slow" advTm="807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4418856" cy="3314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938" y="2636912"/>
            <a:ext cx="5042925" cy="3782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28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8"/>
    </mc:Choice>
    <mc:Fallback xmlns="">
      <p:transition spd="slow" advTm="6628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562872" cy="3422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492895"/>
            <a:ext cx="5020105" cy="376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264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107 bosklass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7992888" cy="599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9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959">
        <p:fade/>
      </p:transition>
    </mc:Choice>
    <mc:Fallback xmlns="">
      <p:transition spd="med" advTm="695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Kaartjes schrijven</a:t>
            </a:r>
            <a:endParaRPr lang="nl-B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420888"/>
            <a:ext cx="5798418" cy="386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4710185"/>
      </p:ext>
    </p:extLst>
  </p:cSld>
  <p:clrMapOvr>
    <a:masterClrMapping/>
  </p:clrMapOvr>
  <p:transition spd="slow" advTm="7308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Rappel</a:t>
            </a:r>
            <a:r>
              <a:rPr lang="nl-NL" dirty="0"/>
              <a:t> </a:t>
            </a:r>
            <a:r>
              <a:rPr lang="nl-NL" dirty="0" smtClean="0"/>
              <a:t>en</a:t>
            </a:r>
            <a:r>
              <a:rPr lang="nl-NL" dirty="0" smtClean="0"/>
              <a:t> klimmen</a:t>
            </a:r>
            <a:endParaRPr lang="nl-BE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0888"/>
            <a:ext cx="4370851" cy="32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708920"/>
            <a:ext cx="4562872" cy="3422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975389"/>
      </p:ext>
    </p:extLst>
  </p:cSld>
  <p:clrMapOvr>
    <a:masterClrMapping/>
  </p:clrMapOvr>
  <p:transition spd="slow" advTm="7076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blogimages.bloggen.be/kiliaanopbosklassen/2198732-d53d59d865424a71d06d1e73e445654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91" y="332656"/>
            <a:ext cx="5042925" cy="378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://blogimages.bloggen.be/kiliaanopbosklassen/2198734-551d7784d2c39e6e395bae0e9fe606d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492896"/>
            <a:ext cx="5138936" cy="385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80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blogimages.bloggen.be/kiliaanopbosklassen/2198734-739361dcb82ded1c1cb8bcbb85f9248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5066928" cy="380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blogimages.bloggen.be/kiliaanopbosklassen/2198733-71bef21f04cf8be415097cfce1b5720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986463"/>
            <a:ext cx="4466861" cy="335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64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738">
        <p:circle/>
      </p:transition>
    </mc:Choice>
    <mc:Fallback xmlns="">
      <p:transition spd="slow" advTm="6738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280920" cy="5520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780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258">
        <p:fade/>
      </p:transition>
    </mc:Choice>
    <mc:Fallback xmlns="">
      <p:transition spd="med" advTm="625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pwauters.jalbum.net/Bosklas%202010/slides/8rappel%20(47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7620000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065108"/>
      </p:ext>
    </p:extLst>
  </p:cSld>
  <p:clrMapOvr>
    <a:masterClrMapping/>
  </p:clrMapOvr>
  <p:transition spd="slow" advTm="6101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Fotozoektocht Durbuy</a:t>
            </a:r>
            <a:endParaRPr lang="nl-BE" dirty="0"/>
          </a:p>
        </p:txBody>
      </p:sp>
      <p:pic>
        <p:nvPicPr>
          <p:cNvPr id="19458" name="Picture 2" descr="G:\106 bosklass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420888"/>
            <a:ext cx="5112568" cy="383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134074"/>
      </p:ext>
    </p:extLst>
  </p:cSld>
  <p:clrMapOvr>
    <a:masterClrMapping/>
  </p:clrMapOvr>
  <p:transition spd="slow" advTm="6016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205811"/>
              </p:ext>
            </p:extLst>
          </p:nvPr>
        </p:nvGraphicFramePr>
        <p:xfrm>
          <a:off x="301625" y="1682174"/>
          <a:ext cx="8534400" cy="2346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0015"/>
                <a:gridCol w="1362925"/>
                <a:gridCol w="1517395"/>
                <a:gridCol w="1577049"/>
                <a:gridCol w="1485179"/>
                <a:gridCol w="1561837"/>
              </a:tblGrid>
              <a:tr h="201231">
                <a:tc>
                  <a:txBody>
                    <a:bodyPr/>
                    <a:lstStyle/>
                    <a:p>
                      <a:endParaRPr lang="nl-BE" sz="1400" dirty="0"/>
                    </a:p>
                  </a:txBody>
                  <a:tcPr marL="16540" marR="1654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Maandag</a:t>
                      </a:r>
                    </a:p>
                    <a:p>
                      <a:pPr algn="ctr"/>
                      <a:endParaRPr lang="nl-BE" sz="1400" dirty="0"/>
                    </a:p>
                  </a:txBody>
                  <a:tcPr marL="16540" marR="1654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dinsdag</a:t>
                      </a:r>
                      <a:endParaRPr lang="nl-BE" sz="1400" dirty="0"/>
                    </a:p>
                  </a:txBody>
                  <a:tcPr marL="16540" marR="1654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woensdag</a:t>
                      </a:r>
                      <a:endParaRPr lang="nl-BE" sz="1400" dirty="0"/>
                    </a:p>
                  </a:txBody>
                  <a:tcPr marL="16540" marR="1654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donderdag</a:t>
                      </a:r>
                      <a:endParaRPr lang="nl-BE" sz="1400" dirty="0"/>
                    </a:p>
                  </a:txBody>
                  <a:tcPr marL="16540" marR="1654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smtClean="0"/>
                        <a:t>vrijdag</a:t>
                      </a:r>
                      <a:endParaRPr lang="nl-BE" sz="1400" dirty="0"/>
                    </a:p>
                  </a:txBody>
                  <a:tcPr marL="16540" marR="16540" marT="0" marB="0"/>
                </a:tc>
              </a:tr>
              <a:tr h="270146"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VM</a:t>
                      </a:r>
                      <a:endParaRPr lang="nl-BE" sz="1400" dirty="0"/>
                    </a:p>
                  </a:txBody>
                  <a:tcPr marL="16540" marR="16540" marT="0" marB="0"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Aankomst uitpakken</a:t>
                      </a:r>
                    </a:p>
                    <a:p>
                      <a:endParaRPr lang="nl-BE" sz="1400" dirty="0"/>
                    </a:p>
                  </a:txBody>
                  <a:tcPr marL="16540" marR="16540" marT="0" marB="0"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Fotozoektocht</a:t>
                      </a:r>
                    </a:p>
                    <a:p>
                      <a:r>
                        <a:rPr lang="nl-NL" sz="1400" dirty="0" smtClean="0"/>
                        <a:t>Hare</a:t>
                      </a:r>
                      <a:r>
                        <a:rPr lang="nl-NL" sz="1400" baseline="0" dirty="0" smtClean="0"/>
                        <a:t> </a:t>
                      </a:r>
                      <a:r>
                        <a:rPr lang="nl-NL" sz="1400" baseline="0" dirty="0" err="1" smtClean="0"/>
                        <a:t>Krischna</a:t>
                      </a:r>
                      <a:endParaRPr lang="nl-BE" sz="1400" dirty="0"/>
                    </a:p>
                  </a:txBody>
                  <a:tcPr marL="16540" marR="16540" marT="0" marB="0"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Natuurwandeling</a:t>
                      </a:r>
                      <a:endParaRPr lang="nl-BE" sz="1400" dirty="0"/>
                    </a:p>
                  </a:txBody>
                  <a:tcPr marL="16540" marR="16540" marT="0" marB="0"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Natuurmuseum </a:t>
                      </a:r>
                      <a:r>
                        <a:rPr lang="nl-NL" sz="1400" dirty="0" err="1" smtClean="0"/>
                        <a:t>Hotemme</a:t>
                      </a:r>
                      <a:endParaRPr lang="nl-BE" sz="1400" dirty="0"/>
                    </a:p>
                  </a:txBody>
                  <a:tcPr marL="16540" marR="16540" marT="0" marB="0"/>
                </a:tc>
                <a:tc>
                  <a:txBody>
                    <a:bodyPr/>
                    <a:lstStyle/>
                    <a:p>
                      <a:r>
                        <a:rPr lang="nl-NL" sz="1400" dirty="0" err="1" smtClean="0"/>
                        <a:t>Wildcraft</a:t>
                      </a:r>
                      <a:endParaRPr lang="nl-BE" sz="1400" dirty="0"/>
                    </a:p>
                  </a:txBody>
                  <a:tcPr marL="16540" marR="16540" marT="0" marB="0"/>
                </a:tc>
              </a:tr>
              <a:tr h="270146"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NM</a:t>
                      </a:r>
                      <a:endParaRPr lang="nl-BE" sz="1400" dirty="0"/>
                    </a:p>
                  </a:txBody>
                  <a:tcPr marL="16540" marR="16540" marT="0" marB="0"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Geschiedenis wandeling</a:t>
                      </a:r>
                    </a:p>
                    <a:p>
                      <a:r>
                        <a:rPr lang="nl-NL" sz="1400" dirty="0" smtClean="0"/>
                        <a:t>Durbuy</a:t>
                      </a:r>
                    </a:p>
                    <a:p>
                      <a:endParaRPr lang="nl-BE" sz="1400" dirty="0"/>
                    </a:p>
                  </a:txBody>
                  <a:tcPr marL="16540" marR="16540" marT="0" marB="0"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Avonturenloop</a:t>
                      </a:r>
                      <a:endParaRPr lang="nl-BE" sz="1400" dirty="0"/>
                    </a:p>
                  </a:txBody>
                  <a:tcPr marL="16540" marR="16540" marT="0" marB="0"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Zwemmen</a:t>
                      </a:r>
                      <a:endParaRPr lang="nl-BE" sz="1400" dirty="0"/>
                    </a:p>
                  </a:txBody>
                  <a:tcPr marL="16540" marR="16540" marT="0" marB="0"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Rappel &amp; klimmen</a:t>
                      </a:r>
                      <a:endParaRPr lang="nl-BE" sz="1400" dirty="0"/>
                    </a:p>
                  </a:txBody>
                  <a:tcPr marL="16540" marR="16540" marT="0" marB="0"/>
                </a:tc>
                <a:tc>
                  <a:txBody>
                    <a:bodyPr/>
                    <a:lstStyle/>
                    <a:p>
                      <a:r>
                        <a:rPr lang="nl-NL" sz="1400" dirty="0" err="1" smtClean="0"/>
                        <a:t>Vertrel</a:t>
                      </a:r>
                      <a:endParaRPr lang="nl-BE" sz="1400" dirty="0"/>
                    </a:p>
                  </a:txBody>
                  <a:tcPr marL="16540" marR="16540" marT="0" marB="0"/>
                </a:tc>
              </a:tr>
              <a:tr h="270146"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AVOND</a:t>
                      </a:r>
                      <a:endParaRPr lang="nl-BE" sz="1400" dirty="0"/>
                    </a:p>
                  </a:txBody>
                  <a:tcPr marL="16540" marR="16540" marT="0" marB="0"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Speleologie</a:t>
                      </a:r>
                      <a:endParaRPr lang="nl-BE" sz="1400" dirty="0"/>
                    </a:p>
                  </a:txBody>
                  <a:tcPr marL="16540" marR="16540" marT="0" marB="0"/>
                </a:tc>
                <a:tc>
                  <a:txBody>
                    <a:bodyPr/>
                    <a:lstStyle/>
                    <a:p>
                      <a:r>
                        <a:rPr lang="nl-NL" sz="1400" dirty="0" err="1" smtClean="0"/>
                        <a:t>kwis</a:t>
                      </a:r>
                      <a:endParaRPr lang="nl-BE" sz="1400" dirty="0"/>
                    </a:p>
                  </a:txBody>
                  <a:tcPr marL="16540" marR="16540" marT="0" marB="0"/>
                </a:tc>
                <a:tc>
                  <a:txBody>
                    <a:bodyPr/>
                    <a:lstStyle/>
                    <a:p>
                      <a:r>
                        <a:rPr lang="nl-NL" sz="1400" dirty="0" err="1" smtClean="0"/>
                        <a:t>Mini-golf</a:t>
                      </a:r>
                      <a:endParaRPr lang="nl-NL" sz="1400" dirty="0" smtClean="0"/>
                    </a:p>
                    <a:p>
                      <a:endParaRPr lang="nl-BE" sz="1400" dirty="0"/>
                    </a:p>
                  </a:txBody>
                  <a:tcPr marL="16540" marR="16540" marT="0" marB="0"/>
                </a:tc>
                <a:tc>
                  <a:txBody>
                    <a:bodyPr/>
                    <a:lstStyle/>
                    <a:p>
                      <a:r>
                        <a:rPr lang="nl-NL" sz="1400" dirty="0" smtClean="0"/>
                        <a:t>BBQ + fuif</a:t>
                      </a:r>
                      <a:endParaRPr lang="nl-BE" sz="1400" dirty="0"/>
                    </a:p>
                  </a:txBody>
                  <a:tcPr marL="16540" marR="16540" marT="0" marB="0"/>
                </a:tc>
                <a:tc>
                  <a:txBody>
                    <a:bodyPr/>
                    <a:lstStyle/>
                    <a:p>
                      <a:endParaRPr lang="nl-BE" sz="1400" dirty="0"/>
                    </a:p>
                  </a:txBody>
                  <a:tcPr marL="16540" marR="16540" marT="0" marB="0"/>
                </a:tc>
              </a:tr>
            </a:tbl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01625" y="16827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696313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  <p:pic>
        <p:nvPicPr>
          <p:cNvPr id="12289" name="Picture 1" descr="Kiliaan (ZW-W+HR)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83" y="116632"/>
            <a:ext cx="1227138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1625" y="3080292"/>
            <a:ext cx="2954655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Times New Roman" pitchFamily="18" charset="0"/>
              </a:rPr>
              <a:t> 	</a:t>
            </a:r>
            <a:endParaRPr kumimoji="0" lang="nl-NL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NL" sz="1100" b="1" dirty="0">
              <a:latin typeface="Arial" pitchFamily="34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Times New Roman" pitchFamily="18" charset="0"/>
              </a:rPr>
              <a:t>			</a:t>
            </a:r>
            <a:endParaRPr kumimoji="0" lang="fr-B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1619672" y="332656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kumimoji="0" lang="nl-NL" b="1" i="0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pitchFamily="34" charset="0"/>
                <a:cs typeface="Times New Roman" pitchFamily="18" charset="0"/>
              </a:rPr>
              <a:t>Weekplan</a:t>
            </a:r>
            <a:r>
              <a:rPr kumimoji="0" lang="nl-NL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pitchFamily="34" charset="0"/>
                <a:cs typeface="Times New Roman" pitchFamily="18" charset="0"/>
              </a:rPr>
              <a:t> bosklassen : </a:t>
            </a:r>
            <a:r>
              <a:rPr kumimoji="0" lang="nl-NL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pitchFamily="34" charset="0"/>
                <a:cs typeface="Times New Roman" pitchFamily="18" charset="0"/>
              </a:rPr>
              <a:t>van </a:t>
            </a:r>
            <a:r>
              <a:rPr lang="nl-NL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Times New Roman" pitchFamily="18" charset="0"/>
              </a:rPr>
              <a:t>20</a:t>
            </a:r>
            <a:r>
              <a:rPr kumimoji="0" lang="nl-NL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pitchFamily="34" charset="0"/>
                <a:cs typeface="Times New Roman" pitchFamily="18" charset="0"/>
              </a:rPr>
              <a:t> </a:t>
            </a:r>
            <a:r>
              <a:rPr kumimoji="0" lang="nl-NL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pitchFamily="34" charset="0"/>
                <a:cs typeface="Times New Roman" pitchFamily="18" charset="0"/>
              </a:rPr>
              <a:t>tot </a:t>
            </a:r>
            <a:r>
              <a:rPr lang="nl-NL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Times New Roman" pitchFamily="18" charset="0"/>
              </a:rPr>
              <a:t>24</a:t>
            </a:r>
            <a:r>
              <a:rPr kumimoji="0" lang="nl-NL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pitchFamily="34" charset="0"/>
                <a:cs typeface="Times New Roman" pitchFamily="18" charset="0"/>
              </a:rPr>
              <a:t> </a:t>
            </a:r>
            <a:r>
              <a:rPr kumimoji="0" lang="nl-NL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pitchFamily="34" charset="0"/>
                <a:cs typeface="Times New Roman" pitchFamily="18" charset="0"/>
              </a:rPr>
              <a:t>april </a:t>
            </a:r>
            <a:r>
              <a:rPr kumimoji="0" lang="nl-NL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pitchFamily="34" charset="0"/>
                <a:cs typeface="Times New Roman" pitchFamily="18" charset="0"/>
              </a:rPr>
              <a:t>2015</a:t>
            </a:r>
            <a:r>
              <a:rPr kumimoji="0" lang="nl-NL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pitchFamily="34" charset="0"/>
                <a:cs typeface="Times New Roman" pitchFamily="18" charset="0"/>
              </a:rPr>
              <a:t>	</a:t>
            </a: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nl-NL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Times New Roman" pitchFamily="18" charset="0"/>
              </a:rPr>
              <a:t>2</a:t>
            </a:r>
            <a:r>
              <a:rPr lang="nl-NL" b="1" baseline="30000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Times New Roman" pitchFamily="18" charset="0"/>
              </a:rPr>
              <a:t>de</a:t>
            </a:r>
            <a:r>
              <a:rPr lang="nl-NL" b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Times New Roman" pitchFamily="18" charset="0"/>
              </a:rPr>
              <a:t> graad</a:t>
            </a:r>
            <a:r>
              <a:rPr kumimoji="0" lang="nl-NL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Times New Roman" pitchFamily="18" charset="0"/>
              </a:rPr>
              <a:t>	</a:t>
            </a:r>
            <a:endParaRPr kumimoji="0" lang="fr-BE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84308"/>
      </p:ext>
    </p:extLst>
  </p:cSld>
  <p:clrMapOvr>
    <a:masterClrMapping/>
  </p:clrMapOvr>
  <p:transition spd="slow" advTm="8213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Mini-adventure (avonturenloop) </a:t>
            </a:r>
            <a:endParaRPr lang="nl-BE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96952"/>
            <a:ext cx="4788531" cy="3192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76872"/>
            <a:ext cx="4107135" cy="2735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0090701"/>
      </p:ext>
    </p:extLst>
  </p:cSld>
  <p:clrMapOvr>
    <a:masterClrMapping/>
  </p:clrMapOvr>
  <p:transition spd="slow" advTm="6020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562872" cy="3422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41601" y="1285875"/>
            <a:ext cx="5715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171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60648"/>
            <a:ext cx="4466862" cy="335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http://blogimages.bloggen.be/kiliaanopbosklassen/2198035-331f7725a3f3b883ad83ea7e0cc2a7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164" y="2780928"/>
            <a:ext cx="4616675" cy="346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0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">
        <p:split orient="vert"/>
      </p:transition>
    </mc:Choice>
    <mc:Fallback xmlns="">
      <p:transition spd="slow" advTm="53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blogimages.bloggen.be/kiliaanopbosklassen/2198035-d6c6e44cecc75460c8769dca446fe4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70834" y="855009"/>
            <a:ext cx="4754893" cy="356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://blogimages.bloggen.be/kiliaanopbosklassen/2198023-fd1ac82399776e05a858cb5450432fc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16832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92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481">
        <p14:reveal/>
      </p:transition>
    </mc:Choice>
    <mc:Fallback xmlns="">
      <p:transition spd="slow" advTm="64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082819" cy="306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http://blogimages.bloggen.be/kiliaanopbosklassen/2198037-eb200cbfa59f6cd0b763e84cbc4e91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88840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53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Bosklassen 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158774"/>
      </p:ext>
    </p:extLst>
  </p:cSld>
  <p:clrMapOvr>
    <a:masterClrMapping/>
  </p:clrMapOvr>
  <p:transition spd="slow" advTm="6467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Zwemmen</a:t>
            </a:r>
            <a:br>
              <a:rPr lang="nl-NL" dirty="0" smtClean="0"/>
            </a:br>
            <a:endParaRPr lang="nl-BE" dirty="0"/>
          </a:p>
        </p:txBody>
      </p:sp>
      <p:pic>
        <p:nvPicPr>
          <p:cNvPr id="11266" name="Picture 2" descr="http://blogimages.bloggen.be/kiliaanopbosklassen/2199047-935bd603ccc04b6cc4f228dda5ebbfe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535" y="1988840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07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874">
        <p:dissolve/>
      </p:transition>
    </mc:Choice>
    <mc:Fallback xmlns="">
      <p:transition spd="slow" advTm="5874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blogimages.bloggen.be/kiliaanopbosklassen/2199044-e7ba13ece049ab8011dc3977dd6640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392488" cy="329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blogimages.bloggen.be/kiliaanopbosklassen/2199044-7bb418bdba767e75f2ce7c89bcaad9a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762926"/>
            <a:ext cx="4778896" cy="358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66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blogimages.bloggen.be/kiliaanopbosklassen/2199047-4bec9ccd1363ab9cd9b7f08e36e0992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832937" cy="362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blogimages.bloggen.be/kiliaanopbosklassen/2199047-0299877ced5a7e8a864e6ff2e7b6a9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762926"/>
            <a:ext cx="4778896" cy="358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74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blogimages.bloggen.be/kiliaanopbosklassen/2199044-10135468de0223b05ac2fb9c04988d9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7385"/>
            <a:ext cx="8136904" cy="610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19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                    Vertrek naar Durbuy</a:t>
            </a:r>
            <a:endParaRPr lang="nl-BE" dirty="0"/>
          </a:p>
        </p:txBody>
      </p:sp>
      <p:pic>
        <p:nvPicPr>
          <p:cNvPr id="4" name="Picture 2" descr="http://www.gbshenis.be/foto/sneeuwklassen/rugzak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3426642" cy="484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908112"/>
            <a:ext cx="2448272" cy="246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76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495">
        <p14:flash/>
      </p:transition>
    </mc:Choice>
    <mc:Fallback xmlns="">
      <p:transition spd="slow" advTm="549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Natuurmuseum van </a:t>
            </a:r>
            <a:r>
              <a:rPr lang="nl-NL" dirty="0" err="1" smtClean="0"/>
              <a:t>Hotemme</a:t>
            </a:r>
            <a:r>
              <a:rPr lang="nl-NL" dirty="0" smtClean="0"/>
              <a:t> </a:t>
            </a:r>
            <a:br>
              <a:rPr lang="nl-NL" dirty="0" smtClean="0"/>
            </a:br>
            <a:endParaRPr lang="nl-BE" dirty="0"/>
          </a:p>
        </p:txBody>
      </p:sp>
      <p:pic>
        <p:nvPicPr>
          <p:cNvPr id="7170" name="Picture 2" descr="http://blogimages.bloggen.be/kiliaanopbosklassen/2199713-a342348c559789616609e8075f07b5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159" y="1988840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51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842">
        <p:dissolve/>
      </p:transition>
    </mc:Choice>
    <mc:Fallback xmlns="">
      <p:transition spd="slow" advTm="5842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blogimages.bloggen.be/kiliaanopbosklassen/2199713-db77ecd1542bd1e5d341a340462bb4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92" y="260648"/>
            <a:ext cx="5138936" cy="385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blogimages.bloggen.be/kiliaanopbosklassen/2199713-edc908bf9abb253e061192c508d03c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167452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blogimages.bloggen.be/kiliaanopbosklassen/2199709-e2861d36d781c283bb81b4e64e3462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blogimages.bloggen.be/kiliaanopbosklassen/2199709-e327df29915ef7350b1beadc992759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19" y="2852936"/>
            <a:ext cx="4658883" cy="349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blogimages.bloggen.be/kiliaanopbosklassen/2199711-2fdf7490e501f5c69b30524ea986ba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7920880" cy="594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65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 smtClean="0"/>
              <a:t>   </a:t>
            </a:r>
            <a:r>
              <a:rPr lang="nl-NL" dirty="0" err="1" smtClean="0"/>
              <a:t>Wildcraft</a:t>
            </a:r>
            <a:r>
              <a:rPr lang="nl-NL" dirty="0" smtClean="0"/>
              <a:t>:   </a:t>
            </a:r>
            <a:r>
              <a:rPr lang="nl-NL" dirty="0" err="1"/>
              <a:t>s</a:t>
            </a:r>
            <a:r>
              <a:rPr lang="nl-NL" dirty="0" err="1" smtClean="0"/>
              <a:t>chelters</a:t>
            </a:r>
            <a:r>
              <a:rPr lang="nl-NL" dirty="0" smtClean="0"/>
              <a:t> </a:t>
            </a:r>
            <a:r>
              <a:rPr lang="nl-NL" dirty="0" smtClean="0"/>
              <a:t>bouwen</a:t>
            </a:r>
            <a:endParaRPr lang="nl-BE" dirty="0"/>
          </a:p>
        </p:txBody>
      </p:sp>
      <p:pic>
        <p:nvPicPr>
          <p:cNvPr id="6147" name="Picture 3" descr="G:\102 bosklass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492896"/>
            <a:ext cx="4824536" cy="361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blogimages.bloggen.be/kiliaanopbosklassen/2200318-dc6414d74beabe57df6eeabcfa1486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8880"/>
            <a:ext cx="4680520" cy="351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87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131">
        <p14:reveal/>
      </p:transition>
    </mc:Choice>
    <mc:Fallback xmlns="">
      <p:transition spd="slow" advTm="61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blogimages.bloggen.be/kiliaanopbosklassen/2200318-35a078a6c8b450c1f1390e2576d7fa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355976" cy="326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blogimages.bloggen.be/kiliaanopbosklassen/2200045-88e843f3e83e951993f246f4e8c8c4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420888"/>
            <a:ext cx="5138936" cy="385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71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blogimages.bloggen.be/kiliaanopbosklassen/2200318-8d4485a3076ba670ce92c7bcf95e9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blogimages.bloggen.be/kiliaanopbosklassen/2200044-105a8690a285089e39c451db13a621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924944"/>
            <a:ext cx="4466861" cy="335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57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blogimages.bloggen.be/kiliaanopbosklassen/2200044-a9f5414e9e608e240e29a492211c57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35292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54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263">
        <p:fade/>
      </p:transition>
    </mc:Choice>
    <mc:Fallback xmlns="">
      <p:transition spd="med" advTm="62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Avond: BBQ + fuif</a:t>
            </a:r>
            <a:endParaRPr lang="nl-B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420888"/>
            <a:ext cx="5798418" cy="386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864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539">
        <p:split orient="vert"/>
      </p:transition>
    </mc:Choice>
    <mc:Fallback xmlns="">
      <p:transition spd="slow" advTm="653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logimages.bloggen.be/kiliaanopbosklassen/2200329-e1cd2480b28595579502f2cbe48335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20" y="332656"/>
            <a:ext cx="4553711" cy="341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blogimages.bloggen.be/kiliaanopbosklassen/2200329-8c7b66178ddb51cb2593a7905b19208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348880"/>
            <a:ext cx="5138936" cy="385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63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wauters.jalbum.net/Bosklas%202010/slides/4leerwandeling%20Hare%20(6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7992888" cy="532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37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770">
        <p:dissolve/>
      </p:transition>
    </mc:Choice>
    <mc:Fallback xmlns="">
      <p:transition spd="slow" advTm="577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blogimages.bloggen.be/kiliaanopbosklassen/2200333-0e133c5b27a293f13590c457f50549f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85725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blogimages.bloggen.be/kiliaanopbosklassen/2200330-a6b6f635c4adb5d9a076e83ff1339d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994" y="3068960"/>
            <a:ext cx="4466861" cy="335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45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118 bosklass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7848872" cy="588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9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19"/>
    </mc:Choice>
    <mc:Fallback xmlns="">
      <p:transition spd="slow" advTm="6919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Inpakken, kamers opruimen</a:t>
            </a:r>
            <a:endParaRPr lang="nl-BE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36912"/>
            <a:ext cx="5400600" cy="3599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5620770"/>
      </p:ext>
    </p:extLst>
  </p:cSld>
  <p:clrMapOvr>
    <a:masterClrMapping/>
  </p:clrMapOvr>
  <p:transition spd="slow" advTm="6263">
    <p:randomBar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Bezoek confituurfabriekje</a:t>
            </a:r>
            <a:endParaRPr lang="nl-BE" dirty="0"/>
          </a:p>
        </p:txBody>
      </p:sp>
      <p:pic>
        <p:nvPicPr>
          <p:cNvPr id="16387" name="Picture 3" descr="G:\Bosklassen 22 - kopi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348880"/>
            <a:ext cx="5504160" cy="412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438974"/>
      </p:ext>
    </p:extLst>
  </p:cSld>
  <p:clrMapOvr>
    <a:masterClrMapping/>
  </p:clrMapOvr>
  <p:transition spd="slow" advTm="5961">
    <p:pull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134 bosklass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7992888" cy="599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94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6788">
        <p14:flash/>
      </p:transition>
    </mc:Choice>
    <mc:Fallback xmlns="">
      <p:transition spd="slow" advTm="67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52684"/>
            <a:ext cx="7848872" cy="5886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444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504">
        <p:circle/>
      </p:transition>
    </mc:Choice>
    <mc:Fallback xmlns="">
      <p:transition spd="slow" advTm="6504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:\094 bosklass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6363"/>
            <a:ext cx="777686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10961"/>
      </p:ext>
    </p:extLst>
  </p:cSld>
  <p:clrMapOvr>
    <a:masterClrMapping/>
  </p:clrMapOvr>
  <p:transition spd="slow" advTm="6386">
    <p:pull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090 bosklass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806489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08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839">
        <p:circle/>
      </p:transition>
    </mc:Choice>
    <mc:Fallback xmlns="">
      <p:transition spd="slow" advTm="6839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091 bosklass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159081" cy="554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29756"/>
      </p:ext>
    </p:extLst>
  </p:cSld>
  <p:clrMapOvr>
    <a:masterClrMapping/>
  </p:clrMapOvr>
  <p:transition spd="slow" advTm="6417">
    <p:cover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Bosklassen 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09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5"/>
    </mc:Choice>
    <mc:Fallback xmlns="">
      <p:transition spd="slow" advTm="6525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22313" y="260648"/>
            <a:ext cx="7772400" cy="1796752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/>
            </a:r>
            <a:br>
              <a:rPr lang="nl-NL" dirty="0" smtClean="0"/>
            </a:br>
            <a:r>
              <a:rPr lang="nl-NL" dirty="0"/>
              <a:t/>
            </a:r>
            <a:br>
              <a:rPr lang="nl-NL" dirty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/>
              <a:t/>
            </a:r>
            <a:br>
              <a:rPr lang="nl-NL" dirty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/>
              <a:t/>
            </a:r>
            <a:br>
              <a:rPr lang="nl-NL" dirty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Kamerindeling</a:t>
            </a:r>
            <a:br>
              <a:rPr lang="nl-NL" dirty="0" smtClean="0"/>
            </a:br>
            <a:r>
              <a:rPr lang="nl-NL" dirty="0" smtClean="0"/>
              <a:t>Uitpakken valiezen</a:t>
            </a:r>
            <a:br>
              <a:rPr lang="nl-NL" dirty="0" smtClean="0"/>
            </a:br>
            <a:r>
              <a:rPr lang="nl-NL" dirty="0" smtClean="0"/>
              <a:t>opmaken bedden</a:t>
            </a:r>
            <a:endParaRPr lang="nl-BE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37778"/>
            <a:ext cx="2881865" cy="2302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24944"/>
            <a:ext cx="2875135" cy="286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493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118">
        <p14:flash/>
      </p:transition>
    </mc:Choice>
    <mc:Fallback xmlns="">
      <p:transition spd="slow" advTm="711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idx="1"/>
          </p:nvPr>
        </p:nvSpPr>
        <p:spPr>
          <a:xfrm>
            <a:off x="4716016" y="1844824"/>
            <a:ext cx="3888432" cy="4464496"/>
          </a:xfrm>
        </p:spPr>
        <p:txBody>
          <a:bodyPr>
            <a:normAutofit fontScale="47500" lnSpcReduction="20000"/>
          </a:bodyPr>
          <a:lstStyle/>
          <a:p>
            <a:pPr fontAlgn="base"/>
            <a:r>
              <a:rPr lang="nl-BE" u="sng" dirty="0"/>
              <a:t>Menu van de week</a:t>
            </a:r>
            <a:endParaRPr lang="nl-BE" b="0" dirty="0"/>
          </a:p>
          <a:p>
            <a:pPr fontAlgn="base"/>
            <a:r>
              <a:rPr lang="nl-BE" b="0" dirty="0"/>
              <a:t>Een fruitmand staat altijd ter beschikking. En iedere dag is er een 4uurtje (wafel + sapje).</a:t>
            </a:r>
          </a:p>
          <a:p>
            <a:pPr fontAlgn="base"/>
            <a:r>
              <a:rPr lang="nl-BE" i="1" dirty="0"/>
              <a:t>Maandag:</a:t>
            </a:r>
            <a:endParaRPr lang="nl-BE" b="0" dirty="0"/>
          </a:p>
          <a:p>
            <a:pPr fontAlgn="base"/>
            <a:r>
              <a:rPr lang="nl-BE" b="0" dirty="0"/>
              <a:t>- middag: soep /gehaktballetjes, appelmoes, aardappelen, saus / dessert: vanille pudding</a:t>
            </a:r>
          </a:p>
          <a:p>
            <a:pPr fontAlgn="base"/>
            <a:r>
              <a:rPr lang="nl-BE" b="0" dirty="0"/>
              <a:t>- avond: boterhammen met salami, kaas en confituur</a:t>
            </a:r>
          </a:p>
          <a:p>
            <a:pPr fontAlgn="base"/>
            <a:r>
              <a:rPr lang="nl-BE" i="1" dirty="0"/>
              <a:t>Dinsdag:</a:t>
            </a:r>
            <a:endParaRPr lang="nl-BE" b="0" dirty="0"/>
          </a:p>
          <a:p>
            <a:pPr fontAlgn="base"/>
            <a:r>
              <a:rPr lang="nl-BE" b="0" dirty="0"/>
              <a:t>- ontbijt: brood, confituur, choco, boter, </a:t>
            </a:r>
            <a:r>
              <a:rPr lang="nl-BE" b="0" dirty="0" smtClean="0"/>
              <a:t>SMEERKAAS, </a:t>
            </a:r>
            <a:r>
              <a:rPr lang="nl-BE" b="0" dirty="0"/>
              <a:t>melk,…+ Kellogg’s of chocolademelk of yoghurt of peperkoek…</a:t>
            </a:r>
          </a:p>
          <a:p>
            <a:pPr fontAlgn="base"/>
            <a:r>
              <a:rPr lang="nl-BE" b="0" dirty="0"/>
              <a:t>- middag: soep / varkensgebraad, </a:t>
            </a:r>
            <a:r>
              <a:rPr lang="nl-BE" b="0" dirty="0" err="1"/>
              <a:t>worteltjes&amp;ertjes</a:t>
            </a:r>
            <a:r>
              <a:rPr lang="nl-BE" b="0" dirty="0"/>
              <a:t>, </a:t>
            </a:r>
            <a:r>
              <a:rPr lang="nl-BE" b="0" dirty="0" err="1"/>
              <a:t>purée</a:t>
            </a:r>
            <a:r>
              <a:rPr lang="nl-BE" b="0" dirty="0"/>
              <a:t>, saus / dessert: fruit</a:t>
            </a:r>
          </a:p>
          <a:p>
            <a:pPr fontAlgn="base"/>
            <a:r>
              <a:rPr lang="nl-BE" b="0" dirty="0"/>
              <a:t>- avond: spaghetti </a:t>
            </a:r>
            <a:r>
              <a:rPr lang="nl-BE" b="0" dirty="0" err="1" smtClean="0"/>
              <a:t>boloGNAISE</a:t>
            </a:r>
            <a:endParaRPr lang="nl-BE" b="0" dirty="0"/>
          </a:p>
          <a:p>
            <a:pPr fontAlgn="base"/>
            <a:r>
              <a:rPr lang="nl-BE" i="1" dirty="0"/>
              <a:t>Woensdag:</a:t>
            </a:r>
            <a:endParaRPr lang="nl-BE" b="0" dirty="0"/>
          </a:p>
          <a:p>
            <a:pPr fontAlgn="base"/>
            <a:r>
              <a:rPr lang="nl-BE" b="0" dirty="0"/>
              <a:t>- ontbijt: brood, confituur, choco, boter, </a:t>
            </a:r>
            <a:r>
              <a:rPr lang="nl-BE" b="0" dirty="0" smtClean="0"/>
              <a:t>SMEERKAAS, </a:t>
            </a:r>
            <a:r>
              <a:rPr lang="nl-BE" b="0" dirty="0"/>
              <a:t>melk,…+ Kellogg’s of chocolademelk of yoghurt of peperkoek…</a:t>
            </a:r>
          </a:p>
          <a:p>
            <a:pPr fontAlgn="base"/>
            <a:r>
              <a:rPr lang="nl-BE" b="0" dirty="0"/>
              <a:t>-middag: frietjes, stoofvlees, tomaten, sla, mayo &amp; ketchup / dessert : ijsje</a:t>
            </a:r>
          </a:p>
          <a:p>
            <a:pPr fontAlgn="base"/>
            <a:r>
              <a:rPr lang="nl-BE" b="0" dirty="0"/>
              <a:t>-avond: soep met boterhammen en beleg</a:t>
            </a:r>
          </a:p>
          <a:p>
            <a:pPr fontAlgn="base"/>
            <a:r>
              <a:rPr lang="nl-BE" i="1" dirty="0"/>
              <a:t>Donderdag:</a:t>
            </a:r>
            <a:endParaRPr lang="nl-BE" b="0" dirty="0"/>
          </a:p>
          <a:p>
            <a:pPr fontAlgn="base"/>
            <a:r>
              <a:rPr lang="nl-BE" b="0" dirty="0"/>
              <a:t>-ontbijt: brood, confituur, choco, boter, </a:t>
            </a:r>
            <a:r>
              <a:rPr lang="nl-BE" b="0" dirty="0" smtClean="0"/>
              <a:t>SMEERKAAS, </a:t>
            </a:r>
            <a:r>
              <a:rPr lang="nl-BE" b="0" dirty="0"/>
              <a:t>melk,…+ Kellogg’s of chocolademelk of yoghurt of peperkoek…</a:t>
            </a:r>
          </a:p>
          <a:p>
            <a:pPr fontAlgn="base"/>
            <a:r>
              <a:rPr lang="nl-BE" b="0" dirty="0"/>
              <a:t>-middag: soep / puree,  spinazie,  </a:t>
            </a:r>
            <a:r>
              <a:rPr lang="nl-BE" b="0" dirty="0" err="1"/>
              <a:t>fishsticks</a:t>
            </a:r>
            <a:r>
              <a:rPr lang="nl-BE" b="0" dirty="0"/>
              <a:t>, bechamelsaus / dessert : koekjes</a:t>
            </a:r>
          </a:p>
          <a:p>
            <a:pPr fontAlgn="base"/>
            <a:r>
              <a:rPr lang="nl-BE" b="0" dirty="0"/>
              <a:t>-avond: </a:t>
            </a:r>
            <a:r>
              <a:rPr lang="nl-BE" b="0" dirty="0" err="1"/>
              <a:t>bbq+drankje</a:t>
            </a:r>
            <a:endParaRPr lang="nl-BE" b="0" dirty="0"/>
          </a:p>
          <a:p>
            <a:pPr fontAlgn="base"/>
            <a:r>
              <a:rPr lang="nl-BE" i="1" dirty="0"/>
              <a:t>Vrijdag:</a:t>
            </a:r>
            <a:endParaRPr lang="nl-BE" b="0" dirty="0"/>
          </a:p>
          <a:p>
            <a:pPr fontAlgn="base"/>
            <a:r>
              <a:rPr lang="nl-BE" b="0" dirty="0"/>
              <a:t>-ontbijt: brood, confituur, choco, boter, </a:t>
            </a:r>
            <a:r>
              <a:rPr lang="nl-BE" b="0" dirty="0" smtClean="0"/>
              <a:t>SMEERKAAS, </a:t>
            </a:r>
            <a:r>
              <a:rPr lang="nl-BE" b="0" dirty="0"/>
              <a:t>melk,…+ Kellogg’s of chocolademelk of yoghurt of peperkoek…</a:t>
            </a:r>
          </a:p>
          <a:p>
            <a:pPr fontAlgn="base"/>
            <a:r>
              <a:rPr lang="nl-BE" b="0" dirty="0"/>
              <a:t>-middag: kip, rijst, ananas en currysaus / dessert : mini-frangipane</a:t>
            </a:r>
          </a:p>
          <a:p>
            <a:pPr algn="l"/>
            <a:endParaRPr lang="nl-BE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 smtClean="0"/>
              <a:t>Menu</a:t>
            </a:r>
            <a:endParaRPr lang="nl-B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80928"/>
            <a:ext cx="4178238" cy="278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298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434">
        <p:fade/>
      </p:transition>
    </mc:Choice>
    <mc:Fallback xmlns="">
      <p:transition spd="med" advTm="1543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6840760" cy="5130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617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De slaapzaal</a:t>
            </a:r>
            <a:endParaRPr lang="nl-BE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92896"/>
            <a:ext cx="4850904" cy="363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81437"/>
            <a:ext cx="4130824" cy="3098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327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Geschiedeniswandeling in Durbuy met gids</a:t>
            </a:r>
            <a:endParaRPr lang="nl-BE" dirty="0"/>
          </a:p>
        </p:txBody>
      </p:sp>
      <p:pic>
        <p:nvPicPr>
          <p:cNvPr id="5" name="Picture 2" descr="http://pwauters.jalbum.net/Bosklas%202012/slides/IMG_04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39983"/>
            <a:ext cx="453650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06842"/>
            <a:ext cx="4248472" cy="3188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61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7414">
        <p:checker/>
      </p:transition>
    </mc:Choice>
    <mc:Fallback xmlns="">
      <p:transition spd="slow" advTm="7414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blogimages.bloggen.be/kiliaanopbosklassen/2197114-2d75afab11f85f830e714776a14f600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560441" cy="342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970813"/>
            <a:ext cx="5715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318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085 bosklass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7632848" cy="572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003403"/>
      </p:ext>
    </p:extLst>
  </p:cSld>
  <p:clrMapOvr>
    <a:masterClrMapping/>
  </p:clrMapOvr>
  <p:transition spd="slow" advTm="6853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‘s avonds…..   </a:t>
            </a:r>
            <a:r>
              <a:rPr lang="nl-NL" dirty="0" smtClean="0"/>
              <a:t>speleologie  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een echte kruipgrot                                                                      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348880"/>
            <a:ext cx="5328592" cy="399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3547475"/>
      </p:ext>
    </p:extLst>
  </p:cSld>
  <p:clrMapOvr>
    <a:masterClrMapping/>
  </p:clrMapOvr>
  <p:transition spd="slow" advTm="7018">
    <p:cover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el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Civie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el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</TotalTime>
  <Words>267</Words>
  <Application>Microsoft Office PowerPoint</Application>
  <PresentationFormat>Diavoorstelling (4:3)</PresentationFormat>
  <Paragraphs>68</Paragraphs>
  <Slides>52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52</vt:i4>
      </vt:variant>
    </vt:vector>
  </HeadingPairs>
  <TitlesOfParts>
    <vt:vector size="53" baseType="lpstr">
      <vt:lpstr>Civiel</vt:lpstr>
      <vt:lpstr>Samen op bosklassen 20 april ‘15 -&gt; 24 april ‘15</vt:lpstr>
      <vt:lpstr>PowerPoint-presentatie</vt:lpstr>
      <vt:lpstr>                    Vertrek naar Durbuy</vt:lpstr>
      <vt:lpstr>PowerPoint-presentatie</vt:lpstr>
      <vt:lpstr>       Kamerindeling Uitpakken valiezen opmaken bedden</vt:lpstr>
      <vt:lpstr>Geschiedeniswandeling in Durbuy met gids</vt:lpstr>
      <vt:lpstr>PowerPoint-presentatie</vt:lpstr>
      <vt:lpstr>PowerPoint-presentatie</vt:lpstr>
      <vt:lpstr>‘s avonds…..   speleologie   een echte kruipgrot                                                                      </vt:lpstr>
      <vt:lpstr>PowerPoint-presentatie</vt:lpstr>
      <vt:lpstr>PowerPoint-presentatie</vt:lpstr>
      <vt:lpstr>PowerPoint-presentatie</vt:lpstr>
      <vt:lpstr>Kaartjes schrijven</vt:lpstr>
      <vt:lpstr>Rappel en klimmen</vt:lpstr>
      <vt:lpstr>PowerPoint-presentatie</vt:lpstr>
      <vt:lpstr>PowerPoint-presentatie</vt:lpstr>
      <vt:lpstr>PowerPoint-presentatie</vt:lpstr>
      <vt:lpstr>PowerPoint-presentatie</vt:lpstr>
      <vt:lpstr>Fotozoektocht Durbuy</vt:lpstr>
      <vt:lpstr>Mini-adventure (avonturenloop) </vt:lpstr>
      <vt:lpstr>PowerPoint-presentatie</vt:lpstr>
      <vt:lpstr>PowerPoint-presentatie</vt:lpstr>
      <vt:lpstr>PowerPoint-presentatie</vt:lpstr>
      <vt:lpstr>PowerPoint-presentatie</vt:lpstr>
      <vt:lpstr>PowerPoint-presentatie</vt:lpstr>
      <vt:lpstr>Zwemmen </vt:lpstr>
      <vt:lpstr>PowerPoint-presentatie</vt:lpstr>
      <vt:lpstr>PowerPoint-presentatie</vt:lpstr>
      <vt:lpstr>PowerPoint-presentatie</vt:lpstr>
      <vt:lpstr>Natuurmuseum van Hotemme  </vt:lpstr>
      <vt:lpstr>PowerPoint-presentatie</vt:lpstr>
      <vt:lpstr>PowerPoint-presentatie</vt:lpstr>
      <vt:lpstr>PowerPoint-presentatie</vt:lpstr>
      <vt:lpstr>   Wildcraft:   schelters bouwen</vt:lpstr>
      <vt:lpstr>PowerPoint-presentatie</vt:lpstr>
      <vt:lpstr>PowerPoint-presentatie</vt:lpstr>
      <vt:lpstr>PowerPoint-presentatie</vt:lpstr>
      <vt:lpstr>Avond: BBQ + fuif</vt:lpstr>
      <vt:lpstr>PowerPoint-presentatie</vt:lpstr>
      <vt:lpstr>PowerPoint-presentatie</vt:lpstr>
      <vt:lpstr>PowerPoint-presentatie</vt:lpstr>
      <vt:lpstr>Inpakken, kamers opruimen</vt:lpstr>
      <vt:lpstr>Bezoek confituurfabriekje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Menu</vt:lpstr>
      <vt:lpstr>PowerPoint-presentatie</vt:lpstr>
      <vt:lpstr>De slaapzaal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Samen op bosklassen 15 april ‘13 -&gt; 19 april ‘13</dc:title>
  <dc:creator>Danny</dc:creator>
  <cp:lastModifiedBy>Danny</cp:lastModifiedBy>
  <cp:revision>28</cp:revision>
  <dcterms:created xsi:type="dcterms:W3CDTF">2013-03-20T14:37:26Z</dcterms:created>
  <dcterms:modified xsi:type="dcterms:W3CDTF">2015-03-14T07:45:46Z</dcterms:modified>
</cp:coreProperties>
</file>