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CC0099"/>
    <a:srgbClr val="FF9933"/>
    <a:srgbClr val="99FF66"/>
    <a:srgbClr val="E709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CC48-D4E8-4787-9E46-C5498FE86A5B}" type="datetimeFigureOut">
              <a:rPr lang="nl-BE" smtClean="0"/>
              <a:pPr/>
              <a:t>26/05/2011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E267-ED15-457F-B98E-458203383B5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solidFill>
                  <a:srgbClr val="FF0000"/>
                </a:solidFill>
                <a:latin typeface="Blackadder ITC" pitchFamily="82" charset="0"/>
              </a:rPr>
              <a:t>DE MOOIESTE </a:t>
            </a:r>
            <a:r>
              <a:rPr lang="nl-BE" sz="4800" dirty="0" err="1" smtClean="0">
                <a:solidFill>
                  <a:srgbClr val="FF0000"/>
                </a:solidFill>
                <a:latin typeface="Blackadder ITC" pitchFamily="82" charset="0"/>
              </a:rPr>
              <a:t>FOTO’s</a:t>
            </a:r>
            <a:endParaRPr lang="nl-BE" sz="4800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lackadder ITC" pitchFamily="82" charset="0"/>
              </a:rPr>
              <a:t>VAN  L6D</a:t>
            </a:r>
          </a:p>
          <a:p>
            <a:r>
              <a:rPr lang="nl-BE" sz="4800" dirty="0" smtClean="0">
                <a:solidFill>
                  <a:schemeClr val="accent1">
                    <a:lumMod val="75000"/>
                  </a:schemeClr>
                </a:solidFill>
                <a:latin typeface="Blackadder ITC" pitchFamily="82" charset="0"/>
              </a:rPr>
              <a:t>XXX</a:t>
            </a:r>
            <a:endParaRPr lang="nl-BE" sz="4800" dirty="0">
              <a:solidFill>
                <a:schemeClr val="accent1">
                  <a:lumMod val="75000"/>
                </a:schemeClr>
              </a:solidFill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9600" dirty="0" err="1" smtClean="0">
                <a:solidFill>
                  <a:srgbClr val="FF9933"/>
                </a:solidFill>
                <a:latin typeface="Blackadder ITC" pitchFamily="82" charset="0"/>
              </a:rPr>
              <a:t>cheese</a:t>
            </a:r>
            <a:endParaRPr lang="nl-BE" sz="9600" dirty="0">
              <a:solidFill>
                <a:srgbClr val="FF9933"/>
              </a:solidFill>
              <a:latin typeface="Blackadder ITC" pitchFamily="82" charset="0"/>
            </a:endParaRPr>
          </a:p>
        </p:txBody>
      </p:sp>
      <p:pic>
        <p:nvPicPr>
          <p:cNvPr id="7170" name="Picture 2" descr="C:\Users\Leerkracht\Desktop\foto's april\DCP_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2" y="1654936"/>
            <a:ext cx="7845674" cy="4942416"/>
          </a:xfrm>
          <a:prstGeom prst="rect">
            <a:avLst/>
          </a:prstGeom>
          <a:noFill/>
        </p:spPr>
      </p:pic>
      <p:pic>
        <p:nvPicPr>
          <p:cNvPr id="7172" name="Picture 4" descr="http://www.ingredienten.nl/images/ingredienten/kaa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1152128" cy="864096"/>
          </a:xfrm>
          <a:prstGeom prst="rect">
            <a:avLst/>
          </a:prstGeom>
          <a:noFill/>
        </p:spPr>
      </p:pic>
      <p:pic>
        <p:nvPicPr>
          <p:cNvPr id="7174" name="Picture 6" descr="http://www.ingredienten.nl/images/ingredienten/kaas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20688"/>
            <a:ext cx="115212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7030A0"/>
                </a:solidFill>
                <a:latin typeface="Algerian" pitchFamily="82" charset="0"/>
              </a:rPr>
              <a:t>Hooooh</a:t>
            </a:r>
            <a:r>
              <a:rPr lang="nl-BE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nl-BE" dirty="0" err="1" smtClean="0">
                <a:solidFill>
                  <a:srgbClr val="7030A0"/>
                </a:solidFill>
                <a:latin typeface="Algerian" pitchFamily="82" charset="0"/>
              </a:rPr>
              <a:t>papparazzi</a:t>
            </a:r>
            <a:r>
              <a:rPr lang="nl-BE" dirty="0" smtClean="0">
                <a:solidFill>
                  <a:srgbClr val="7030A0"/>
                </a:solidFill>
                <a:latin typeface="Algerian" pitchFamily="82" charset="0"/>
              </a:rPr>
              <a:t>!!!!!!!!</a:t>
            </a:r>
            <a:endParaRPr lang="nl-BE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8194" name="Picture 2" descr="C:\Users\Leerkracht\Desktop\foto's april\DCP_2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42" y="1366904"/>
            <a:ext cx="7845673" cy="523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!</a:t>
            </a:r>
            <a:r>
              <a:rPr lang="nl-BE" sz="4800" normalizeH="1" dirty="0" smtClean="0">
                <a:solidFill>
                  <a:srgbClr val="E709B7"/>
                </a:solidFill>
              </a:rPr>
              <a:t>Moederdag</a:t>
            </a:r>
            <a:r>
              <a:rPr lang="nl-BE" sz="4800" dirty="0" smtClean="0">
                <a:solidFill>
                  <a:srgbClr val="E709B7"/>
                </a:solidFill>
              </a:rPr>
              <a:t>!</a:t>
            </a:r>
            <a:endParaRPr lang="nl-BE" sz="4800" dirty="0">
              <a:solidFill>
                <a:srgbClr val="E709B7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20872259">
            <a:off x="457200" y="1600200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nl-BE" sz="9600" dirty="0" smtClean="0">
                <a:solidFill>
                  <a:srgbClr val="00B0F0"/>
                </a:solidFill>
                <a:latin typeface="Algerian" pitchFamily="82" charset="0"/>
              </a:rPr>
              <a:t>Moederdag</a:t>
            </a:r>
          </a:p>
          <a:p>
            <a:pPr>
              <a:buNone/>
            </a:pPr>
            <a:r>
              <a:rPr lang="nl-BE" sz="9600" dirty="0" err="1" smtClean="0">
                <a:solidFill>
                  <a:srgbClr val="00B0F0"/>
                </a:solidFill>
                <a:latin typeface="Algerian" pitchFamily="82" charset="0"/>
              </a:rPr>
              <a:t>xxx</a:t>
            </a:r>
            <a:endParaRPr lang="nl-BE" sz="9600" dirty="0" smtClean="0">
              <a:solidFill>
                <a:srgbClr val="00B0F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5">
                    <a:lumMod val="75000"/>
                  </a:schemeClr>
                </a:solidFill>
                <a:latin typeface="Blackadder ITC" pitchFamily="82" charset="0"/>
              </a:rPr>
              <a:t>Geconcentreerd bezig aan </a:t>
            </a:r>
            <a:r>
              <a:rPr lang="nl-BE" dirty="0" err="1" smtClean="0">
                <a:solidFill>
                  <a:schemeClr val="accent5">
                    <a:lumMod val="75000"/>
                  </a:schemeClr>
                </a:solidFill>
                <a:latin typeface="Blackadder ITC" pitchFamily="82" charset="0"/>
              </a:rPr>
              <a:t>moederdag</a:t>
            </a:r>
            <a:r>
              <a:rPr lang="nl-BE" dirty="0" smtClean="0">
                <a:solidFill>
                  <a:schemeClr val="accent5">
                    <a:lumMod val="75000"/>
                  </a:schemeClr>
                </a:solidFill>
                <a:latin typeface="Blackadder ITC" pitchFamily="82" charset="0"/>
              </a:rPr>
              <a:t>.</a:t>
            </a:r>
            <a:endParaRPr lang="nl-BE" dirty="0">
              <a:solidFill>
                <a:schemeClr val="accent5">
                  <a:lumMod val="75000"/>
                </a:schemeClr>
              </a:solidFill>
              <a:latin typeface="Blackadder ITC" pitchFamily="82" charset="0"/>
            </a:endParaRPr>
          </a:p>
        </p:txBody>
      </p:sp>
      <p:pic>
        <p:nvPicPr>
          <p:cNvPr id="9218" name="Picture 2" descr="C:\Users\Leerkracht\Desktop\foto's april\DCP_2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9662" y="2087470"/>
            <a:ext cx="550861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9600" dirty="0" err="1" smtClean="0">
                <a:solidFill>
                  <a:srgbClr val="0070C0"/>
                </a:solidFill>
                <a:latin typeface="Chiller" pitchFamily="82" charset="0"/>
              </a:rPr>
              <a:t>m.e.g.a</a:t>
            </a:r>
            <a:endParaRPr lang="nl-BE" sz="9600" dirty="0">
              <a:solidFill>
                <a:srgbClr val="0070C0"/>
              </a:solidFill>
              <a:latin typeface="Chiller" pitchFamily="82" charset="0"/>
            </a:endParaRPr>
          </a:p>
        </p:txBody>
      </p:sp>
      <p:pic>
        <p:nvPicPr>
          <p:cNvPr id="10242" name="Picture 2" descr="C:\Users\Leerkracht\Desktop\foto's april\DCP_2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94272">
            <a:off x="307144" y="1864974"/>
            <a:ext cx="4415789" cy="2943859"/>
          </a:xfrm>
          <a:prstGeom prst="rect">
            <a:avLst/>
          </a:prstGeom>
          <a:noFill/>
        </p:spPr>
      </p:pic>
      <p:pic>
        <p:nvPicPr>
          <p:cNvPr id="10243" name="Picture 3" descr="C:\Users\Leerkracht\Desktop\foto's april\DCP_2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79920">
            <a:off x="4956606" y="2314848"/>
            <a:ext cx="4431281" cy="295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De imker komt op bezoek</a:t>
            </a:r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27650" name="Picture 2" descr="C:\Users\Leerkracht\Desktop\foto's april\DCP_2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3708" y="728700"/>
            <a:ext cx="525658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ijstentoonstelling</a:t>
            </a:r>
            <a:endParaRPr lang="nl-BE" dirty="0"/>
          </a:p>
        </p:txBody>
      </p:sp>
      <p:pic>
        <p:nvPicPr>
          <p:cNvPr id="28674" name="Picture 2" descr="C:\Users\Leerkracht\Desktop\foto's april\DCP_2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14747">
            <a:off x="70670" y="1049404"/>
            <a:ext cx="3351842" cy="2720356"/>
          </a:xfrm>
          <a:prstGeom prst="rect">
            <a:avLst/>
          </a:prstGeom>
          <a:noFill/>
        </p:spPr>
      </p:pic>
      <p:pic>
        <p:nvPicPr>
          <p:cNvPr id="28675" name="Picture 3" descr="C:\Users\Leerkracht\Desktop\foto's april\DCP_2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6352">
            <a:off x="4497504" y="2884694"/>
            <a:ext cx="3152130" cy="263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Je mag niet kijken</a:t>
            </a:r>
            <a:endParaRPr lang="nl-BE" dirty="0"/>
          </a:p>
        </p:txBody>
      </p:sp>
      <p:pic>
        <p:nvPicPr>
          <p:cNvPr id="29698" name="Picture 2" descr="C:\Users\Leerkracht\Desktop\foto's april\DCP_2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5416">
            <a:off x="5807005" y="3018058"/>
            <a:ext cx="2433099" cy="2776327"/>
          </a:xfrm>
          <a:prstGeom prst="rect">
            <a:avLst/>
          </a:prstGeom>
          <a:noFill/>
        </p:spPr>
      </p:pic>
      <p:pic>
        <p:nvPicPr>
          <p:cNvPr id="29699" name="Picture 3" descr="C:\Users\Leerkracht\Desktop\foto's april\DCP_2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68226">
            <a:off x="811578" y="2933684"/>
            <a:ext cx="3673964" cy="1931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22" name="Picture 2" descr="C:\Users\Leerkracht\Desktop\foto's april\DCP_2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349896">
            <a:off x="5951375" y="796034"/>
            <a:ext cx="3335746" cy="2223831"/>
          </a:xfrm>
          <a:prstGeom prst="rect">
            <a:avLst/>
          </a:prstGeom>
          <a:noFill/>
        </p:spPr>
      </p:pic>
      <p:pic>
        <p:nvPicPr>
          <p:cNvPr id="30723" name="Picture 3" descr="C:\Users\Leerkracht\Desktop\foto's april\DCP_2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59194">
            <a:off x="34237" y="2473173"/>
            <a:ext cx="3437078" cy="3244132"/>
          </a:xfrm>
          <a:prstGeom prst="rect">
            <a:avLst/>
          </a:prstGeom>
          <a:noFill/>
        </p:spPr>
      </p:pic>
      <p:pic>
        <p:nvPicPr>
          <p:cNvPr id="30724" name="Picture 4" descr="C:\Users\Leerkracht\Desktop\foto's april\DCP_2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0912">
            <a:off x="2843808" y="1700808"/>
            <a:ext cx="3621231" cy="241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Talentenspel</a:t>
            </a:r>
            <a:endParaRPr lang="nl-BE" dirty="0"/>
          </a:p>
        </p:txBody>
      </p:sp>
      <p:pic>
        <p:nvPicPr>
          <p:cNvPr id="31746" name="Picture 2" descr="C:\Users\Leerkracht\Desktop\foto's april\DCP_2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043802">
            <a:off x="696715" y="1077712"/>
            <a:ext cx="3040758" cy="3244132"/>
          </a:xfrm>
          <a:prstGeom prst="rect">
            <a:avLst/>
          </a:prstGeom>
          <a:noFill/>
        </p:spPr>
      </p:pic>
      <p:pic>
        <p:nvPicPr>
          <p:cNvPr id="31747" name="Picture 3" descr="C:\Users\Leerkracht\Desktop\foto's april\DCP_2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60921">
            <a:off x="5120393" y="1373490"/>
            <a:ext cx="4866198" cy="2054114"/>
          </a:xfrm>
          <a:prstGeom prst="rect">
            <a:avLst/>
          </a:prstGeom>
          <a:noFill/>
        </p:spPr>
      </p:pic>
      <p:pic>
        <p:nvPicPr>
          <p:cNvPr id="31748" name="Picture 4" descr="C:\Users\Leerkracht\Desktop\foto's april\DCP_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81128"/>
            <a:ext cx="2361091" cy="1574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stellar" pitchFamily="18" charset="0"/>
              </a:rPr>
              <a:t>HIER zijn een paar FOTO’S VAN</a:t>
            </a:r>
            <a:endParaRPr lang="nl-BE" dirty="0">
              <a:solidFill>
                <a:schemeClr val="accent5">
                  <a:lumMod val="60000"/>
                  <a:lumOff val="40000"/>
                </a:schemeClr>
              </a:solidFill>
              <a:latin typeface="Castellar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latin typeface="Blackadder ITC" pitchFamily="82" charset="0"/>
              </a:rPr>
              <a:t>De </a:t>
            </a:r>
            <a:r>
              <a:rPr lang="nl-BE" dirty="0" err="1" smtClean="0">
                <a:latin typeface="Blackadder ITC" pitchFamily="82" charset="0"/>
              </a:rPr>
              <a:t>m.e.g.a</a:t>
            </a:r>
            <a:r>
              <a:rPr lang="nl-BE" dirty="0" smtClean="0">
                <a:latin typeface="Blackadder ITC" pitchFamily="82" charset="0"/>
              </a:rPr>
              <a:t>. fuif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Verjaardag</a:t>
            </a:r>
            <a:endParaRPr lang="nl-BE" dirty="0"/>
          </a:p>
        </p:txBody>
      </p:sp>
      <p:pic>
        <p:nvPicPr>
          <p:cNvPr id="32770" name="Picture 2" descr="C:\Users\Leerkracht\Desktop\foto's april\DCP_2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552218">
            <a:off x="290147" y="1120813"/>
            <a:ext cx="5627055" cy="560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1752600"/>
          </a:xfrm>
        </p:spPr>
        <p:txBody>
          <a:bodyPr>
            <a:noAutofit/>
          </a:bodyPr>
          <a:lstStyle/>
          <a:p>
            <a:r>
              <a:rPr lang="nl-BE" sz="4000" dirty="0" smtClean="0">
                <a:solidFill>
                  <a:srgbClr val="E709B7"/>
                </a:solidFill>
                <a:latin typeface="Curlz MT" pitchFamily="82" charset="0"/>
              </a:rPr>
              <a:t>Op elkaars </a:t>
            </a:r>
            <a:r>
              <a:rPr lang="nl-BE" sz="4000" dirty="0" err="1" smtClean="0">
                <a:solidFill>
                  <a:srgbClr val="E709B7"/>
                </a:solidFill>
                <a:latin typeface="Curlz MT" pitchFamily="82" charset="0"/>
              </a:rPr>
              <a:t>t-shirts</a:t>
            </a:r>
            <a:r>
              <a:rPr lang="nl-BE" sz="4000" dirty="0" smtClean="0">
                <a:solidFill>
                  <a:srgbClr val="E709B7"/>
                </a:solidFill>
                <a:latin typeface="Curlz MT" pitchFamily="82" charset="0"/>
              </a:rPr>
              <a:t> schrijven!</a:t>
            </a:r>
            <a:endParaRPr lang="nl-BE" sz="4000" dirty="0">
              <a:solidFill>
                <a:srgbClr val="E709B7"/>
              </a:solidFill>
              <a:latin typeface="Curlz MT" pitchFamily="82" charset="0"/>
            </a:endParaRPr>
          </a:p>
        </p:txBody>
      </p:sp>
      <p:pic>
        <p:nvPicPr>
          <p:cNvPr id="1031" name="Picture 7" descr="C:\Users\Leerkracht\Desktop\foto's april\DCP_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1462">
            <a:off x="171491" y="278344"/>
            <a:ext cx="3465919" cy="2310613"/>
          </a:xfrm>
          <a:prstGeom prst="rect">
            <a:avLst/>
          </a:prstGeom>
          <a:noFill/>
        </p:spPr>
      </p:pic>
      <p:pic>
        <p:nvPicPr>
          <p:cNvPr id="1032" name="Picture 8" descr="C:\Users\Leerkracht\Desktop\foto's april\DCP_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6679">
            <a:off x="5112276" y="298281"/>
            <a:ext cx="3847356" cy="2564904"/>
          </a:xfrm>
          <a:prstGeom prst="rect">
            <a:avLst/>
          </a:prstGeom>
          <a:noFill/>
        </p:spPr>
      </p:pic>
      <p:pic>
        <p:nvPicPr>
          <p:cNvPr id="1033" name="Picture 9" descr="C:\Users\Leerkracht\Desktop\foto's april\DCP_2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613868"/>
            <a:ext cx="4866198" cy="324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endParaRPr lang="nl-BE" dirty="0" smtClean="0"/>
          </a:p>
          <a:p>
            <a:pPr>
              <a:buNone/>
            </a:pPr>
            <a:r>
              <a:rPr lang="nl-BE" sz="4000" dirty="0" smtClean="0">
                <a:solidFill>
                  <a:srgbClr val="99FF66"/>
                </a:solidFill>
              </a:rPr>
              <a:t>Gekke gezichten trekken</a:t>
            </a:r>
            <a:endParaRPr lang="nl-BE" sz="4000" dirty="0">
              <a:solidFill>
                <a:srgbClr val="99FF66"/>
              </a:solidFill>
            </a:endParaRPr>
          </a:p>
        </p:txBody>
      </p:sp>
      <p:pic>
        <p:nvPicPr>
          <p:cNvPr id="2051" name="Picture 3" descr="C:\Users\Leerkracht\Desktop\foto's april\DCP_2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3868"/>
            <a:ext cx="4866198" cy="3244132"/>
          </a:xfrm>
          <a:prstGeom prst="rect">
            <a:avLst/>
          </a:prstGeom>
          <a:noFill/>
        </p:spPr>
      </p:pic>
      <p:pic>
        <p:nvPicPr>
          <p:cNvPr id="2052" name="Picture 4" descr="C:\Users\Leerkracht\Desktop\foto's april\DCP_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13868"/>
            <a:ext cx="2880320" cy="3244132"/>
          </a:xfrm>
          <a:prstGeom prst="rect">
            <a:avLst/>
          </a:prstGeom>
          <a:noFill/>
        </p:spPr>
      </p:pic>
      <p:pic>
        <p:nvPicPr>
          <p:cNvPr id="2053" name="Picture 5" descr="C:\Users\Leerkracht\Desktop\foto's april\DCP_2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5305">
            <a:off x="5645421" y="973504"/>
            <a:ext cx="4233614" cy="282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smtClean="0">
                <a:solidFill>
                  <a:srgbClr val="CC0099"/>
                </a:solidFill>
              </a:rPr>
              <a:t>Lekker SWINGEN </a:t>
            </a:r>
            <a:endParaRPr lang="nl-BE" sz="6000" dirty="0">
              <a:solidFill>
                <a:srgbClr val="CC0099"/>
              </a:solidFill>
            </a:endParaRPr>
          </a:p>
        </p:txBody>
      </p:sp>
      <p:pic>
        <p:nvPicPr>
          <p:cNvPr id="11267" name="Picture 3" descr="C:\Users\Leerkracht\Desktop\foto's april\DCP_2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77425">
            <a:off x="251520" y="1412776"/>
            <a:ext cx="3354030" cy="2236020"/>
          </a:xfrm>
          <a:prstGeom prst="rect">
            <a:avLst/>
          </a:prstGeom>
          <a:noFill/>
        </p:spPr>
      </p:pic>
      <p:pic>
        <p:nvPicPr>
          <p:cNvPr id="11268" name="Picture 4" descr="C:\Users\Leerkracht\Desktop\foto's april\DCP_2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9938">
            <a:off x="5097730" y="1530712"/>
            <a:ext cx="3405878" cy="2270586"/>
          </a:xfrm>
          <a:prstGeom prst="rect">
            <a:avLst/>
          </a:prstGeom>
          <a:noFill/>
        </p:spPr>
      </p:pic>
      <p:pic>
        <p:nvPicPr>
          <p:cNvPr id="11269" name="Picture 5" descr="C:\Users\Leerkracht\Desktop\foto's april\DCP_2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3166">
            <a:off x="177414" y="4027522"/>
            <a:ext cx="3816424" cy="2544283"/>
          </a:xfrm>
          <a:prstGeom prst="rect">
            <a:avLst/>
          </a:prstGeom>
          <a:noFill/>
        </p:spPr>
      </p:pic>
      <p:pic>
        <p:nvPicPr>
          <p:cNvPr id="11270" name="Picture 6" descr="C:\Users\Leerkracht\Desktop\foto's april\DCP_2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93096"/>
            <a:ext cx="3415308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9933"/>
                </a:solidFill>
              </a:rPr>
              <a:t>Meester doet(weeral)een“</a:t>
            </a:r>
            <a:r>
              <a:rPr lang="nl-BE" dirty="0" err="1" smtClean="0">
                <a:solidFill>
                  <a:srgbClr val="FF9933"/>
                </a:solidFill>
              </a:rPr>
              <a:t>babbelke</a:t>
            </a:r>
            <a:r>
              <a:rPr lang="nl-BE" dirty="0" smtClean="0"/>
              <a:t>”</a:t>
            </a:r>
            <a:endParaRPr lang="nl-BE" dirty="0"/>
          </a:p>
        </p:txBody>
      </p:sp>
      <p:pic>
        <p:nvPicPr>
          <p:cNvPr id="3074" name="Picture 2" descr="C:\Users\Leerkracht\Desktop\foto's april\DCP_2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97666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CC0099"/>
                </a:solidFill>
              </a:rPr>
              <a:t>Hélèntje</a:t>
            </a:r>
            <a:endParaRPr lang="nl-BE" dirty="0">
              <a:solidFill>
                <a:srgbClr val="CC0099"/>
              </a:solidFill>
            </a:endParaRPr>
          </a:p>
        </p:txBody>
      </p:sp>
      <p:pic>
        <p:nvPicPr>
          <p:cNvPr id="4098" name="Picture 2" descr="C:\Users\Leerkracht\Desktop\foto's april\DCP_2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03660">
            <a:off x="2040263" y="2229131"/>
            <a:ext cx="4866198" cy="324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erkracht\Desktop\foto's april\DCP_2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96752"/>
            <a:ext cx="4866198" cy="3244132"/>
          </a:xfrm>
          <a:prstGeom prst="rect">
            <a:avLst/>
          </a:prstGeom>
          <a:noFill/>
        </p:spPr>
      </p:pic>
      <p:pic>
        <p:nvPicPr>
          <p:cNvPr id="5123" name="Picture 3" descr="C:\Users\Leerkracht\Desktop\foto's april\DCP_2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7802" y="3613868"/>
            <a:ext cx="4866198" cy="3244132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rgbClr val="FFFF00"/>
                </a:solidFill>
              </a:rPr>
              <a:t>Niet te verlegen hé</a:t>
            </a:r>
            <a:r>
              <a:rPr lang="nl-BE" dirty="0" smtClean="0"/>
              <a:t>!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                                  </a:t>
            </a:r>
            <a:r>
              <a:rPr lang="nl-BE" dirty="0" err="1" smtClean="0">
                <a:solidFill>
                  <a:srgbClr val="FFFF00"/>
                </a:solidFill>
              </a:rPr>
              <a:t>Da’s</a:t>
            </a:r>
            <a:r>
              <a:rPr lang="nl-BE" dirty="0" smtClean="0">
                <a:solidFill>
                  <a:srgbClr val="FFFF00"/>
                </a:solidFill>
              </a:rPr>
              <a:t> al beter</a:t>
            </a:r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i="1" u="dbl" dirty="0" smtClean="0">
                <a:solidFill>
                  <a:srgbClr val="9900FF"/>
                </a:solidFill>
                <a:uFill>
                  <a:solidFill>
                    <a:srgbClr val="FF0000"/>
                  </a:solidFill>
                </a:uFill>
              </a:rPr>
              <a:t>De drie modellen</a:t>
            </a:r>
            <a:endParaRPr lang="nl-BE" i="1" u="dbl" dirty="0">
              <a:solidFill>
                <a:srgbClr val="9900FF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6146" name="Picture 2" descr="C:\Users\Leerkracht\Desktop\foto's april\DCP_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00901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65</Words>
  <Application>Microsoft Office PowerPoint</Application>
  <PresentationFormat>Diavoorstelling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Office-thema</vt:lpstr>
      <vt:lpstr>DE MOOIESTE FOTO’s</vt:lpstr>
      <vt:lpstr>HIER zijn een paar FOTO’S VAN</vt:lpstr>
      <vt:lpstr>Dia 3</vt:lpstr>
      <vt:lpstr>Dia 4</vt:lpstr>
      <vt:lpstr>Lekker SWINGEN </vt:lpstr>
      <vt:lpstr>Meester doet(weeral)een“babbelke”</vt:lpstr>
      <vt:lpstr>Hélèntje</vt:lpstr>
      <vt:lpstr>Niet te verlegen hé!                                     Da’s al beter</vt:lpstr>
      <vt:lpstr>De drie modellen</vt:lpstr>
      <vt:lpstr>cheese</vt:lpstr>
      <vt:lpstr>Hooooh papparazzi!!!!!!!!</vt:lpstr>
      <vt:lpstr>!Moederdag!</vt:lpstr>
      <vt:lpstr>Geconcentreerd bezig aan moederdag.</vt:lpstr>
      <vt:lpstr>m.e.g.a</vt:lpstr>
      <vt:lpstr>De imker komt op bezoek</vt:lpstr>
      <vt:lpstr>ijstentoonstelling</vt:lpstr>
      <vt:lpstr>Je mag niet kijken</vt:lpstr>
      <vt:lpstr>Dia 18</vt:lpstr>
      <vt:lpstr>Talentenspel</vt:lpstr>
      <vt:lpstr>Verjaardag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MOOIESTE FOTO’s</dc:title>
  <dc:creator>Leerkracht</dc:creator>
  <cp:lastModifiedBy>Leerkracht</cp:lastModifiedBy>
  <cp:revision>39</cp:revision>
  <dcterms:created xsi:type="dcterms:W3CDTF">2011-05-09T10:33:43Z</dcterms:created>
  <dcterms:modified xsi:type="dcterms:W3CDTF">2011-05-26T11:57:47Z</dcterms:modified>
</cp:coreProperties>
</file>