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43FF-D4DC-4C15-81D0-813B35DCF16E}" type="datetimeFigureOut">
              <a:rPr lang="nl-BE" smtClean="0"/>
              <a:pPr/>
              <a:t>1/03/2011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7B58-38B3-43D0-B985-4447086F10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nl-BE" dirty="0" smtClean="0"/>
              <a:t>KETNET, </a:t>
            </a:r>
            <a:r>
              <a:rPr lang="nl-BE" dirty="0" err="1" smtClean="0"/>
              <a:t>here</a:t>
            </a:r>
            <a:r>
              <a:rPr lang="nl-BE" dirty="0" smtClean="0"/>
              <a:t> we </a:t>
            </a:r>
            <a:r>
              <a:rPr lang="nl-BE" dirty="0" err="1" smtClean="0"/>
              <a:t>come</a:t>
            </a:r>
            <a:r>
              <a:rPr lang="nl-BE" dirty="0" smtClean="0"/>
              <a:t>!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78" name="Picture 54" descr="G:\2011-02-26 Op bezoek bij KETNET 2011\Op bezoek bij KETNET 201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984776" cy="4098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42" name="Picture 2" descr="G:\2011-02-26 Op bezoek bij KETNET 2011\Op bezoek bij KETNET 2011 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1266" name="Picture 2" descr="G:\2011-02-26 Op bezoek bij KETNET 2011\Op bezoek bij KETNET 2011 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239" y="1600200"/>
            <a:ext cx="30055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2290" name="Picture 2" descr="G:\2011-02-26 Op bezoek bij KETNET 2011\Op bezoek bij KETNET 2011 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G:\2011-02-26 Op bezoek bij KETNET 2011\Op bezoek bij KETNET 2011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G:\2011-02-26 Op bezoek bij KETNET 2011\Op bezoek bij KETNET 2011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 descr="G:\2011-02-26 Op bezoek bij KETNET 2011\Op bezoek bij KETNET 2011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 descr="G:\2011-02-26 Op bezoek bij KETNET 2011\Op bezoek bij KETNET 2011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 descr="G:\2011-02-26 Op bezoek bij KETNET 2011\Op bezoek bij KETNET 2011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 descr="G:\2011-02-26 Op bezoek bij KETNET 2011\Op bezoek bij KETNET 2011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 descr="G:\2011-02-26 Op bezoek bij KETNET 2011\Op bezoek bij KETNET 2011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218" name="Picture 2" descr="G:\2011-02-26 Op bezoek bij KETNET 2011\Op bezoek bij KETNET 2011 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216" y="1600200"/>
            <a:ext cx="68155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Diavoorstelling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KETNET, here we come!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Leerkracht</dc:creator>
  <cp:lastModifiedBy>Leerkracht</cp:lastModifiedBy>
  <cp:revision>2</cp:revision>
  <dcterms:created xsi:type="dcterms:W3CDTF">2011-02-28T14:45:44Z</dcterms:created>
  <dcterms:modified xsi:type="dcterms:W3CDTF">2011-03-01T11:20:12Z</dcterms:modified>
</cp:coreProperties>
</file>