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>
        <p:scale>
          <a:sx n="50" d="100"/>
          <a:sy n="50" d="100"/>
        </p:scale>
        <p:origin x="-10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43FE-72F4-4930-B7D1-B9DEA0BE7DAF}" type="datetimeFigureOut">
              <a:rPr lang="nl-BE" smtClean="0"/>
              <a:t>24/12/2010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12F8-836A-400D-9D34-4DEB9703281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489592">
            <a:off x="685800" y="2130425"/>
            <a:ext cx="7772400" cy="1470025"/>
          </a:xfrm>
        </p:spPr>
        <p:txBody>
          <a:bodyPr/>
          <a:lstStyle/>
          <a:p>
            <a:r>
              <a:rPr lang="nl-BE" dirty="0" smtClean="0"/>
              <a:t>Het zesde leerjaar : de voorbije maand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bij het middelbaar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Een lesje </a:t>
            </a:r>
            <a:r>
              <a:rPr lang="nl-BE" dirty="0"/>
              <a:t>L</a:t>
            </a:r>
            <a:r>
              <a:rPr lang="nl-BE" dirty="0" smtClean="0"/>
              <a:t>atijn !</a:t>
            </a:r>
            <a:endParaRPr lang="nl-BE" dirty="0"/>
          </a:p>
        </p:txBody>
      </p:sp>
      <p:pic>
        <p:nvPicPr>
          <p:cNvPr id="7" name="Tijdelijke aanduiding voor inhoud 6" descr="DCP_23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7" y="2204864"/>
            <a:ext cx="4104457" cy="4104456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/>
              <a:t>Helene heeft een schokje</a:t>
            </a:r>
            <a:endParaRPr lang="nl-BE" dirty="0"/>
          </a:p>
        </p:txBody>
      </p:sp>
      <p:pic>
        <p:nvPicPr>
          <p:cNvPr id="8" name="Tijdelijke aanduiding voor inhoud 7" descr="DCP_24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041775" cy="36004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Juf en meester van volgend jaar</a:t>
            </a:r>
            <a:endParaRPr lang="nl-BE" dirty="0"/>
          </a:p>
        </p:txBody>
      </p:sp>
      <p:pic>
        <p:nvPicPr>
          <p:cNvPr id="8" name="Tijdelijke aanduiding voor inhoud 7" descr="DCP_2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038600" cy="4392487"/>
          </a:xfrm>
        </p:spPr>
      </p:pic>
      <p:pic>
        <p:nvPicPr>
          <p:cNvPr id="7" name="Tijdelijke aanduiding voor inhoud 6" descr="DCP_23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038600" cy="446449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Verjaardag van amber 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Amber met gitaar</a:t>
            </a:r>
            <a:endParaRPr lang="nl-BE" dirty="0"/>
          </a:p>
        </p:txBody>
      </p:sp>
      <p:pic>
        <p:nvPicPr>
          <p:cNvPr id="7" name="Tijdelijke aanduiding voor inhoud 6" descr="DCP_24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40188" cy="4176464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/>
              <a:t>Amber met haar lekkere cake</a:t>
            </a:r>
            <a:endParaRPr lang="nl-BE" dirty="0"/>
          </a:p>
        </p:txBody>
      </p:sp>
      <p:pic>
        <p:nvPicPr>
          <p:cNvPr id="8" name="Tijdelijke aanduiding voor inhoud 7" descr="DCP_24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0888"/>
            <a:ext cx="4041775" cy="4248471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Verjaardag van </a:t>
            </a:r>
            <a:r>
              <a:rPr lang="nl-BE" dirty="0" err="1" smtClean="0"/>
              <a:t>lucytje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Lucy  met haar lekkere appeltaart</a:t>
            </a:r>
            <a:endParaRPr lang="nl-BE" dirty="0"/>
          </a:p>
        </p:txBody>
      </p:sp>
      <p:pic>
        <p:nvPicPr>
          <p:cNvPr id="7" name="Tijdelijke aanduiding voor inhoud 6" descr="DCP_24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08228">
            <a:off x="457200" y="2492896"/>
            <a:ext cx="4040188" cy="3456384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/>
              <a:t>Lucy aan het uitdelen </a:t>
            </a:r>
            <a:endParaRPr lang="nl-BE" dirty="0"/>
          </a:p>
        </p:txBody>
      </p:sp>
      <p:pic>
        <p:nvPicPr>
          <p:cNvPr id="8" name="Tijdelijke aanduiding voor inhoud 7" descr="DCP_24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327368">
            <a:off x="4524830" y="2613415"/>
            <a:ext cx="4041775" cy="349919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Verjaardag van </a:t>
            </a:r>
            <a:r>
              <a:rPr lang="nl-BE" dirty="0" err="1" smtClean="0"/>
              <a:t>Rani</a:t>
            </a:r>
            <a:r>
              <a:rPr lang="nl-BE" dirty="0" smtClean="0"/>
              <a:t> </a:t>
            </a:r>
            <a:r>
              <a:rPr lang="nl-BE" dirty="0" err="1" smtClean="0"/>
              <a:t>Gitari</a:t>
            </a:r>
            <a:endParaRPr lang="nl-BE" dirty="0"/>
          </a:p>
        </p:txBody>
      </p:sp>
      <p:pic>
        <p:nvPicPr>
          <p:cNvPr id="4" name="Tijdelijke aanduiding voor inhoud 3" descr="DCP_2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Vogelhuisjes !!!</a:t>
            </a:r>
            <a:endParaRPr lang="nl-BE" dirty="0"/>
          </a:p>
        </p:txBody>
      </p:sp>
      <p:pic>
        <p:nvPicPr>
          <p:cNvPr id="5" name="Tijdelijke aanduiding voor inhoud 4" descr="DCP_24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680520"/>
          </a:xfrm>
        </p:spPr>
      </p:pic>
      <p:pic>
        <p:nvPicPr>
          <p:cNvPr id="6" name="Tijdelijke aanduiding voor inhoud 5" descr="DCP_24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608511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Planken sorteren</a:t>
            </a:r>
            <a:endParaRPr lang="nl-BE" dirty="0"/>
          </a:p>
        </p:txBody>
      </p:sp>
      <p:pic>
        <p:nvPicPr>
          <p:cNvPr id="5" name="Tijdelijke aanduiding voor inhoud 4" descr="DCP_2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987"/>
          <a:stretch>
            <a:fillRect/>
          </a:stretch>
        </p:blipFill>
        <p:spPr>
          <a:xfrm>
            <a:off x="3563888" y="836712"/>
            <a:ext cx="5111750" cy="554461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Eerst planken sorteren voor we beginnen  hameren en spijkeren</a:t>
            </a:r>
            <a:endParaRPr lang="nl-BE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vogelhuisjes</a:t>
            </a:r>
            <a:endParaRPr lang="nl-BE" dirty="0"/>
          </a:p>
        </p:txBody>
      </p:sp>
      <p:pic>
        <p:nvPicPr>
          <p:cNvPr id="5" name="Tijdelijke aanduiding voor inhoud 4" descr="DCP_24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38600" cy="4392488"/>
          </a:xfrm>
        </p:spPr>
      </p:pic>
      <p:pic>
        <p:nvPicPr>
          <p:cNvPr id="6" name="Tijdelijke aanduiding voor inhoud 5" descr="DCP_24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56963" y="2615344"/>
            <a:ext cx="5001266" cy="26924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</Words>
  <Application>Microsoft Office PowerPoint</Application>
  <PresentationFormat>Diavoorstelling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Het zesde leerjaar : de voorbije maand </vt:lpstr>
      <vt:lpstr>bij het middelbaar</vt:lpstr>
      <vt:lpstr>Juf en meester van volgend jaar</vt:lpstr>
      <vt:lpstr>Verjaardag van amber g</vt:lpstr>
      <vt:lpstr>Verjaardag van lucytje</vt:lpstr>
      <vt:lpstr>Verjaardag van Rani Gitari</vt:lpstr>
      <vt:lpstr>Vogelhuisjes !!!</vt:lpstr>
      <vt:lpstr>Planken sorteren</vt:lpstr>
      <vt:lpstr>vogelhuisjes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zesde leerjaar  de voorbije maand</dc:title>
  <dc:creator>Leerkracht</dc:creator>
  <cp:lastModifiedBy>Leerkracht</cp:lastModifiedBy>
  <cp:revision>5</cp:revision>
  <dcterms:created xsi:type="dcterms:W3CDTF">2010-12-24T09:49:40Z</dcterms:created>
  <dcterms:modified xsi:type="dcterms:W3CDTF">2010-12-24T10:34:22Z</dcterms:modified>
</cp:coreProperties>
</file>