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63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5FE1-B7C7-45A7-B49F-D1738F317B29}" type="datetimeFigureOut">
              <a:rPr lang="nl-BE" smtClean="0"/>
              <a:t>29/01/2012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C9E7-997D-465F-8558-B8015B72B4E4}" type="slidenum">
              <a:rPr lang="nl-BE" smtClean="0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Donderdag 26-01-2012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10" descr="http://borgerhoff-lamberigts.be/modulefiles/books/original/het-grote-kabouter-wesley-boek-a.jpg"/>
          <p:cNvPicPr>
            <a:picLocks noChangeAspect="1" noChangeArrowheads="1"/>
          </p:cNvPicPr>
          <p:nvPr/>
        </p:nvPicPr>
        <p:blipFill>
          <a:blip r:embed="rId2" cstate="print"/>
          <a:srcRect l="1113" t="2509" r="51568" b="2993"/>
          <a:stretch>
            <a:fillRect/>
          </a:stretch>
        </p:blipFill>
        <p:spPr bwMode="auto">
          <a:xfrm>
            <a:off x="2447764" y="692696"/>
            <a:ext cx="4147360" cy="4816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En nóg erger…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D:\Data\Bluetooth Exchange Folder\IMG00277-20120126-2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79712" y="1124744"/>
            <a:ext cx="5184576" cy="3888432"/>
          </a:xfrm>
          <a:prstGeom prst="rect">
            <a:avLst/>
          </a:prstGeom>
          <a:noFill/>
        </p:spPr>
      </p:pic>
      <p:pic>
        <p:nvPicPr>
          <p:cNvPr id="24582" name="Picture 6" descr="http://www.depers.nl/beeld/w400h266/2010/201009/20100903/kabouter.wesley.178.jpg"/>
          <p:cNvPicPr>
            <a:picLocks noChangeAspect="1" noChangeArrowheads="1"/>
          </p:cNvPicPr>
          <p:nvPr/>
        </p:nvPicPr>
        <p:blipFill>
          <a:blip r:embed="rId3" cstate="print"/>
          <a:srcRect l="15120" r="25346"/>
          <a:stretch>
            <a:fillRect/>
          </a:stretch>
        </p:blipFill>
        <p:spPr bwMode="auto">
          <a:xfrm>
            <a:off x="395536" y="3969060"/>
            <a:ext cx="2268252" cy="2533651"/>
          </a:xfrm>
          <a:prstGeom prst="rect">
            <a:avLst/>
          </a:prstGeom>
          <a:noFill/>
        </p:spPr>
      </p:pic>
      <p:pic>
        <p:nvPicPr>
          <p:cNvPr id="24580" name="Picture 4" descr="http://ingaverhaert.files.wordpress.com/2010/05/ijs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1532">
            <a:off x="1960330" y="2803342"/>
            <a:ext cx="1489162" cy="2229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En </a:t>
            </a:r>
            <a:r>
              <a:rPr lang="nl-BE" sz="3600" b="1" dirty="0" err="1" smtClean="0">
                <a:solidFill>
                  <a:schemeClr val="bg1"/>
                </a:solidFill>
              </a:rPr>
              <a:t>nóóg</a:t>
            </a:r>
            <a:r>
              <a:rPr lang="nl-BE" sz="3600" b="1" dirty="0" smtClean="0">
                <a:solidFill>
                  <a:schemeClr val="bg1"/>
                </a:solidFill>
              </a:rPr>
              <a:t> erger (voor de tegenstander dan)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D:\Data\Bluetooth Exchange Folder\IMG00285-20120126-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612" y="512676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No </a:t>
            </a:r>
            <a:r>
              <a:rPr lang="nl-BE" sz="3600" b="1" dirty="0" err="1" smtClean="0">
                <a:solidFill>
                  <a:schemeClr val="bg1"/>
                </a:solidFill>
              </a:rPr>
              <a:t>comment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7650" name="Picture 2" descr="D:\Data\Bluetooth Exchange Folder\IMG00284-20120126-2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440668"/>
            <a:ext cx="7164796" cy="536359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7020272" y="980728"/>
            <a:ext cx="1512168" cy="792088"/>
          </a:xfrm>
          <a:prstGeom prst="wedgeRoundRectCallout">
            <a:avLst>
              <a:gd name="adj1" fmla="val -83796"/>
              <a:gd name="adj2" fmla="val 1196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Ben ik het die zo stinkt?</a:t>
            </a:r>
            <a:endParaRPr lang="nl-BE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635896" y="224644"/>
            <a:ext cx="1512168" cy="792088"/>
          </a:xfrm>
          <a:prstGeom prst="wedgeRoundRectCallout">
            <a:avLst>
              <a:gd name="adj1" fmla="val 75963"/>
              <a:gd name="adj2" fmla="val 51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Neen hoor, het komt van daar…</a:t>
            </a:r>
            <a:endParaRPr lang="nl-BE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087724" y="908720"/>
            <a:ext cx="1512168" cy="792088"/>
          </a:xfrm>
          <a:prstGeom prst="wedgeRoundRectCallout">
            <a:avLst>
              <a:gd name="adj1" fmla="val -33031"/>
              <a:gd name="adj2" fmla="val 93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Hahahahaha!</a:t>
            </a:r>
            <a:endParaRPr lang="nl-BE" dirty="0"/>
          </a:p>
        </p:txBody>
      </p:sp>
      <p:pic>
        <p:nvPicPr>
          <p:cNvPr id="27652" name="Picture 4" descr="http://joukeus.com/uploads/thumbs/kapayt3nomp7x255.jpg"/>
          <p:cNvPicPr>
            <a:picLocks noChangeAspect="1" noChangeArrowheads="1"/>
          </p:cNvPicPr>
          <p:nvPr/>
        </p:nvPicPr>
        <p:blipFill>
          <a:blip r:embed="rId3" cstate="print"/>
          <a:srcRect l="7792" t="21663" r="9091" b="22925"/>
          <a:stretch>
            <a:fillRect/>
          </a:stretch>
        </p:blipFill>
        <p:spPr bwMode="auto">
          <a:xfrm rot="1194336">
            <a:off x="6189292" y="5049859"/>
            <a:ext cx="2554565" cy="127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Vind de bal!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D:\Data\Bluetooth Exchange Folder\IMG00275-20120126-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584843" cy="5688632"/>
          </a:xfrm>
          <a:prstGeom prst="rect">
            <a:avLst/>
          </a:prstGeom>
          <a:noFill/>
        </p:spPr>
      </p:pic>
      <p:pic>
        <p:nvPicPr>
          <p:cNvPr id="28680" name="Picture 8" descr="http://blogmysport.com/blogdata/32/fotolib/volleyballen.jpg"/>
          <p:cNvPicPr>
            <a:picLocks noChangeAspect="1" noChangeArrowheads="1"/>
          </p:cNvPicPr>
          <p:nvPr/>
        </p:nvPicPr>
        <p:blipFill>
          <a:blip r:embed="rId3" cstate="print"/>
          <a:srcRect t="61739"/>
          <a:stretch>
            <a:fillRect/>
          </a:stretch>
        </p:blipFill>
        <p:spPr bwMode="auto">
          <a:xfrm>
            <a:off x="4535996" y="4905164"/>
            <a:ext cx="3810000" cy="1093304"/>
          </a:xfrm>
          <a:prstGeom prst="rect">
            <a:avLst/>
          </a:prstGeom>
        </p:spPr>
      </p:pic>
      <p:pic>
        <p:nvPicPr>
          <p:cNvPr id="12" name="Picture 8" descr="http://blogmysport.com/blogdata/32/fotolib/volleyballen.jpg"/>
          <p:cNvPicPr>
            <a:picLocks noChangeAspect="1" noChangeArrowheads="1"/>
          </p:cNvPicPr>
          <p:nvPr/>
        </p:nvPicPr>
        <p:blipFill>
          <a:blip r:embed="rId3" cstate="print"/>
          <a:srcRect l="1890" t="61739"/>
          <a:stretch>
            <a:fillRect/>
          </a:stretch>
        </p:blipFill>
        <p:spPr bwMode="auto">
          <a:xfrm>
            <a:off x="755576" y="4905164"/>
            <a:ext cx="3810000" cy="1093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Het resultaat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static2.demorgen.be/static/photo/2009/4/13/6/media_l_471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16732"/>
            <a:ext cx="6570614" cy="42484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2960948"/>
            <a:ext cx="165618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FFFF99"/>
                </a:solidFill>
              </a:rPr>
              <a:t>PLUS</a:t>
            </a:r>
            <a:endParaRPr lang="nl-BE" sz="3600" dirty="0">
              <a:solidFill>
                <a:srgbClr val="FFFF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2924944"/>
            <a:ext cx="205222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nl-BE" sz="3600" dirty="0" smtClean="0">
                <a:solidFill>
                  <a:srgbClr val="FFFF99"/>
                </a:solidFill>
              </a:rPr>
              <a:t>Vanheïer</a:t>
            </a:r>
            <a:endParaRPr lang="nl-BE" sz="3600" dirty="0">
              <a:solidFill>
                <a:srgbClr val="FFFF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1628800"/>
            <a:ext cx="4294945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rgbClr val="FFFF99"/>
                </a:solidFill>
              </a:rPr>
              <a:t>Lokerse Derby</a:t>
            </a:r>
            <a:endParaRPr lang="nl-BE" sz="3600" dirty="0">
              <a:solidFill>
                <a:srgbClr val="FFFF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2420888"/>
            <a:ext cx="936104" cy="64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ank-ly.nl/data_afbeeldingen/sw_ei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052" y="476672"/>
            <a:ext cx="3636404" cy="5993333"/>
          </a:xfrm>
          <a:prstGeom prst="rect">
            <a:avLst/>
          </a:prstGeom>
          <a:noFill/>
        </p:spPr>
      </p:pic>
      <p:pic>
        <p:nvPicPr>
          <p:cNvPr id="5" name="Picture 4" descr="http://www.jouwgadgets.nl/media/catalog/product/cache/1/image/265x265/9df78eab33525d08d6e5fb8d27136e95/m/a/magnetronbeer_pandabeer.jpg"/>
          <p:cNvPicPr>
            <a:picLocks noChangeAspect="1" noChangeArrowheads="1"/>
          </p:cNvPicPr>
          <p:nvPr/>
        </p:nvPicPr>
        <p:blipFill>
          <a:blip r:embed="rId3" cstate="print"/>
          <a:srcRect l="6643" r="6998"/>
          <a:stretch>
            <a:fillRect/>
          </a:stretch>
        </p:blipFill>
        <p:spPr bwMode="auto">
          <a:xfrm>
            <a:off x="5378914" y="2168860"/>
            <a:ext cx="2973506" cy="3888432"/>
          </a:xfrm>
          <a:prstGeom prst="rect">
            <a:avLst/>
          </a:prstGeom>
          <a:noFill/>
        </p:spPr>
      </p:pic>
      <p:pic>
        <p:nvPicPr>
          <p:cNvPr id="21506" name="Picture 2" descr="http://img.humo.be/q100/w/h305/img_183/183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564" y="1376772"/>
            <a:ext cx="4029075" cy="2905125"/>
          </a:xfrm>
          <a:prstGeom prst="rect">
            <a:avLst/>
          </a:prstGeom>
          <a:noFill/>
        </p:spPr>
      </p:pic>
      <p:pic>
        <p:nvPicPr>
          <p:cNvPr id="7" name="Picture 7" descr="http://kabouterwesley7.jouwweb.nl/upload/0/8/c/stripmagasine/wesley-kakidee.lar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7684" y="458112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Ergens in Lokeren…</a:t>
            </a:r>
            <a:endParaRPr lang="nl-BE" sz="36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636" y="1196752"/>
            <a:ext cx="6525723" cy="4176464"/>
            <a:chOff x="1295636" y="1196752"/>
            <a:chExt cx="6525723" cy="4176464"/>
          </a:xfrm>
        </p:grpSpPr>
        <p:pic>
          <p:nvPicPr>
            <p:cNvPr id="6" name="Picture 6" descr="http://img.vandaag.be/tmp/450/350/r/articles/200912141343-1_kabouter-wesley-moet-weg-van-youtub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5636" y="1196752"/>
              <a:ext cx="6525723" cy="417646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 rot="21266091">
              <a:off x="5072891" y="2623361"/>
              <a:ext cx="2207794" cy="43088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200" b="1" dirty="0" smtClean="0"/>
                <a:t>Sporthal Lokeren</a:t>
              </a:r>
              <a:endParaRPr lang="nl-BE" sz="2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Derby Plus - Vanheïer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8" descr="http://kabouterwesley.net/wp-content/uploads/2009/09/muziek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186059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De ploeg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12" descr="http://img.thesun.co.uk/multimedia/archive/00734/panda_380x529_7346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796" y="440668"/>
            <a:ext cx="3636404" cy="50622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36196" y="548680"/>
            <a:ext cx="28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Wi</a:t>
            </a:r>
            <a:r>
              <a:rPr lang="nl-BE" sz="3600" b="1" dirty="0" smtClean="0">
                <a:solidFill>
                  <a:schemeClr val="bg1"/>
                </a:solidFill>
              </a:rPr>
              <a:t>m O.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44724"/>
            <a:ext cx="27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Joris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314617"/>
            <a:ext cx="27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Stefaan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6196" y="1520788"/>
            <a:ext cx="28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err="1" smtClean="0">
                <a:solidFill>
                  <a:schemeClr val="bg1"/>
                </a:solidFill>
              </a:rPr>
              <a:t>Dimitri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6196" y="2528900"/>
            <a:ext cx="28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Wim M.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6196" y="3609020"/>
            <a:ext cx="28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Koen V.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6196" y="4653136"/>
            <a:ext cx="280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Tom</a:t>
            </a:r>
            <a:endParaRPr lang="nl-BE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681028"/>
            <a:ext cx="2735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Koen C (coach)</a:t>
            </a:r>
            <a:endParaRPr lang="nl-B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De opwarming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16" name="Picture 13" descr="D:\Data\Bluetooth Exchange Folder\IMG00272-20120126-2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620" y="836712"/>
            <a:ext cx="6768752" cy="5076564"/>
          </a:xfrm>
          <a:prstGeom prst="rect">
            <a:avLst/>
          </a:prstGeom>
          <a:noFill/>
        </p:spPr>
      </p:pic>
      <p:pic>
        <p:nvPicPr>
          <p:cNvPr id="14338" name="Picture 2" descr="http://static.manoeuvre.be/backend/sites/default/files/imagecache/thumb_t120/091114%20kabouter%20wes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725145"/>
            <a:ext cx="1008111" cy="1008112"/>
          </a:xfrm>
          <a:prstGeom prst="rect">
            <a:avLst/>
          </a:prstGeom>
          <a:noFill/>
        </p:spPr>
      </p:pic>
      <p:pic>
        <p:nvPicPr>
          <p:cNvPr id="14340" name="Picture 4" descr="http://img2.blogcu.com/images/k/r/o/kros/sportex_mikasa_mvp_200_profesyonel_mac_voleybol_top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4388" y="5553236"/>
            <a:ext cx="899778" cy="806976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4716016" y="1700808"/>
            <a:ext cx="1908212" cy="9721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En meppen maar!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D:\Data\Bluetooth Exchange Folder\IMG00280-20120126-2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48780"/>
            <a:ext cx="6096000" cy="45720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4716016" y="188640"/>
            <a:ext cx="4427984" cy="2674360"/>
            <a:chOff x="4716016" y="188640"/>
            <a:chExt cx="4427984" cy="2674360"/>
          </a:xfrm>
        </p:grpSpPr>
        <p:pic>
          <p:nvPicPr>
            <p:cNvPr id="14345" name="Picture 9" descr="http://i47.tinypic.com/24w7qs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88640"/>
              <a:ext cx="4427984" cy="2674360"/>
            </a:xfrm>
            <a:prstGeom prst="rect">
              <a:avLst/>
            </a:prstGeom>
            <a:noFill/>
          </p:spPr>
        </p:pic>
        <p:sp>
          <p:nvSpPr>
            <p:cNvPr id="18" name="Rectangle 17"/>
            <p:cNvSpPr/>
            <p:nvPr/>
          </p:nvSpPr>
          <p:spPr>
            <a:xfrm>
              <a:off x="7020272" y="1088740"/>
              <a:ext cx="1836408" cy="1411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sz="3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Tom aan de opslag</a:t>
            </a:r>
            <a:endParaRPr lang="nl-B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ata\Bluetooth Exchange Folder\IMG00276-20120126-2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Het was drummen om vooraan te staan!</a:t>
            </a:r>
            <a:endParaRPr lang="nl-B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572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b="1" dirty="0" smtClean="0">
                <a:solidFill>
                  <a:schemeClr val="bg1"/>
                </a:solidFill>
              </a:rPr>
              <a:t>Maar het werd nog erger…</a:t>
            </a:r>
            <a:endParaRPr lang="nl-BE" sz="3600" b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D:\Data\Bluetooth Exchange Folder\IMG00286-20120126-2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een.be/files/een.be/imagecache/video_image/files/een.be/images/programmas/man_bijt_hond/mbh_100427_wesl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38898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98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DEME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Koen Cleemput</dc:creator>
  <cp:lastModifiedBy>Koen Cleemput</cp:lastModifiedBy>
  <cp:revision>23</cp:revision>
  <dcterms:created xsi:type="dcterms:W3CDTF">2012-01-29T13:56:19Z</dcterms:created>
  <dcterms:modified xsi:type="dcterms:W3CDTF">2012-01-29T15:48:24Z</dcterms:modified>
</cp:coreProperties>
</file>