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321" r:id="rId6"/>
    <p:sldId id="331" r:id="rId7"/>
    <p:sldId id="315" r:id="rId8"/>
    <p:sldId id="318" r:id="rId9"/>
    <p:sldId id="308" r:id="rId10"/>
    <p:sldId id="264" r:id="rId11"/>
    <p:sldId id="268" r:id="rId12"/>
    <p:sldId id="275" r:id="rId13"/>
    <p:sldId id="280" r:id="rId14"/>
    <p:sldId id="285" r:id="rId15"/>
    <p:sldId id="286" r:id="rId16"/>
    <p:sldId id="288" r:id="rId17"/>
    <p:sldId id="290" r:id="rId18"/>
    <p:sldId id="297" r:id="rId19"/>
    <p:sldId id="298" r:id="rId20"/>
    <p:sldId id="299" r:id="rId21"/>
    <p:sldId id="300" r:id="rId22"/>
    <p:sldId id="301" r:id="rId23"/>
    <p:sldId id="305" r:id="rId24"/>
    <p:sldId id="306" r:id="rId25"/>
    <p:sldId id="293" r:id="rId26"/>
    <p:sldId id="307" r:id="rId27"/>
    <p:sldId id="309" r:id="rId28"/>
    <p:sldId id="312" r:id="rId29"/>
    <p:sldId id="324" r:id="rId30"/>
    <p:sldId id="325" r:id="rId31"/>
    <p:sldId id="327" r:id="rId32"/>
    <p:sldId id="319" r:id="rId33"/>
    <p:sldId id="333" r:id="rId34"/>
    <p:sldId id="328" r:id="rId35"/>
    <p:sldId id="289" r:id="rId36"/>
    <p:sldId id="260" r:id="rId37"/>
    <p:sldId id="277" r:id="rId38"/>
    <p:sldId id="284" r:id="rId39"/>
    <p:sldId id="269" r:id="rId40"/>
    <p:sldId id="291" r:id="rId41"/>
    <p:sldId id="262" r:id="rId42"/>
    <p:sldId id="292" r:id="rId43"/>
  </p:sldIdLst>
  <p:sldSz cx="9144000" cy="6858000" type="screen4x3"/>
  <p:notesSz cx="6858000" cy="9144000"/>
  <p:photoAlbum showCaptions="1" layout="1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049" autoAdjust="0"/>
    <p:restoredTop sz="94660"/>
  </p:normalViewPr>
  <p:slideViewPr>
    <p:cSldViewPr>
      <p:cViewPr varScale="1">
        <p:scale>
          <a:sx n="95" d="100"/>
          <a:sy n="95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4A31-8F5F-4FF2-980A-BBAC05A20E98}" type="datetimeFigureOut">
              <a:rPr lang="nl-BE" smtClean="0"/>
              <a:t>1/04/2015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41EF-55B4-48C1-9327-073C36B25E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541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4A31-8F5F-4FF2-980A-BBAC05A20E98}" type="datetimeFigureOut">
              <a:rPr lang="nl-BE" smtClean="0"/>
              <a:t>1/04/2015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41EF-55B4-48C1-9327-073C36B25E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046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4A31-8F5F-4FF2-980A-BBAC05A20E98}" type="datetimeFigureOut">
              <a:rPr lang="nl-BE" smtClean="0"/>
              <a:t>1/04/2015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41EF-55B4-48C1-9327-073C36B25E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114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4A31-8F5F-4FF2-980A-BBAC05A20E98}" type="datetimeFigureOut">
              <a:rPr lang="nl-BE" smtClean="0"/>
              <a:t>1/04/2015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41EF-55B4-48C1-9327-073C36B25E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174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4A31-8F5F-4FF2-980A-BBAC05A20E98}" type="datetimeFigureOut">
              <a:rPr lang="nl-BE" smtClean="0"/>
              <a:t>1/04/2015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41EF-55B4-48C1-9327-073C36B25E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813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4A31-8F5F-4FF2-980A-BBAC05A20E98}" type="datetimeFigureOut">
              <a:rPr lang="nl-BE" smtClean="0"/>
              <a:t>1/04/2015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41EF-55B4-48C1-9327-073C36B25E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554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4A31-8F5F-4FF2-980A-BBAC05A20E98}" type="datetimeFigureOut">
              <a:rPr lang="nl-BE" smtClean="0"/>
              <a:t>1/04/2015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41EF-55B4-48C1-9327-073C36B25E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292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4A31-8F5F-4FF2-980A-BBAC05A20E98}" type="datetimeFigureOut">
              <a:rPr lang="nl-BE" smtClean="0"/>
              <a:t>1/04/2015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41EF-55B4-48C1-9327-073C36B25E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149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4A31-8F5F-4FF2-980A-BBAC05A20E98}" type="datetimeFigureOut">
              <a:rPr lang="nl-BE" smtClean="0"/>
              <a:t>1/04/2015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41EF-55B4-48C1-9327-073C36B25E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058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4A31-8F5F-4FF2-980A-BBAC05A20E98}" type="datetimeFigureOut">
              <a:rPr lang="nl-BE" smtClean="0"/>
              <a:t>1/04/2015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41EF-55B4-48C1-9327-073C36B25E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748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4A31-8F5F-4FF2-980A-BBAC05A20E98}" type="datetimeFigureOut">
              <a:rPr lang="nl-BE" smtClean="0"/>
              <a:t>1/04/2015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41EF-55B4-48C1-9327-073C36B25E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830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24A31-8F5F-4FF2-980A-BBAC05A20E98}" type="datetimeFigureOut">
              <a:rPr lang="nl-BE" smtClean="0"/>
              <a:t>1/04/2015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D41EF-55B4-48C1-9327-073C36B25E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513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05/03/2015</a:t>
            </a:r>
            <a:br>
              <a:rPr lang="nl-BE" dirty="0" smtClean="0">
                <a:solidFill>
                  <a:schemeClr val="bg1"/>
                </a:solidFill>
              </a:rPr>
            </a:br>
            <a:r>
              <a:rPr lang="nl-BE" dirty="0" smtClean="0">
                <a:solidFill>
                  <a:schemeClr val="bg1"/>
                </a:solidFill>
              </a:rPr>
              <a:t>Pandas Vanheïer – Abacus A</a:t>
            </a:r>
            <a:br>
              <a:rPr lang="nl-BE" dirty="0" smtClean="0">
                <a:solidFill>
                  <a:schemeClr val="bg1"/>
                </a:solidFill>
              </a:rPr>
            </a:br>
            <a:r>
              <a:rPr lang="nl-BE" dirty="0" smtClean="0">
                <a:solidFill>
                  <a:schemeClr val="bg1"/>
                </a:solidFill>
              </a:rPr>
              <a:t>3-1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/>
          <a:lstStyle/>
          <a:p>
            <a:r>
              <a:rPr lang="nl-BE" dirty="0" smtClean="0"/>
              <a:t>door Koen Cleemput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3133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685800" y="1200150"/>
            <a:ext cx="7772400" cy="4838700"/>
            <a:chOff x="685800" y="1200150"/>
            <a:chExt cx="7772400" cy="4838700"/>
          </a:xfrm>
        </p:grpSpPr>
        <p:pic>
          <p:nvPicPr>
            <p:cNvPr id="2" name="Afbeelding 1" descr="DSC_0604 (Kopie)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1200150"/>
              <a:ext cx="7772400" cy="4457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685800" y="56959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En scoren maar… (Bart)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97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685800" y="1006475"/>
            <a:ext cx="7772400" cy="5226050"/>
            <a:chOff x="685800" y="1006475"/>
            <a:chExt cx="7772400" cy="5226050"/>
          </a:xfrm>
        </p:grpSpPr>
        <p:pic>
          <p:nvPicPr>
            <p:cNvPr id="2" name="Afbeelding 1" descr="DSC_0328 (Kopie)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1006475"/>
              <a:ext cx="7772400" cy="4845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685800" y="588962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Eyes on the ball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32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685800" y="854075"/>
            <a:ext cx="7772400" cy="5530850"/>
            <a:chOff x="685800" y="854075"/>
            <a:chExt cx="7772400" cy="5530850"/>
          </a:xfrm>
        </p:grpSpPr>
        <p:pic>
          <p:nvPicPr>
            <p:cNvPr id="2" name="Afbeelding 1" descr="DSC_0618 (Kopie)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854075"/>
              <a:ext cx="7772400" cy="5149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685800" y="604202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“Muurtje opzetten”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49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685800" y="846138"/>
            <a:ext cx="7772400" cy="5545137"/>
            <a:chOff x="685800" y="846138"/>
            <a:chExt cx="7772400" cy="5545137"/>
          </a:xfrm>
        </p:grpSpPr>
        <p:pic>
          <p:nvPicPr>
            <p:cNvPr id="2" name="Afbeelding 1" descr="DSC_0509 (Kopie)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846138"/>
              <a:ext cx="7772400" cy="5164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685800" y="604837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Onze supporters zagen dat het goed was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80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685800" y="857250"/>
            <a:ext cx="7772400" cy="5522913"/>
            <a:chOff x="685800" y="857250"/>
            <a:chExt cx="7772400" cy="5522913"/>
          </a:xfrm>
        </p:grpSpPr>
        <p:pic>
          <p:nvPicPr>
            <p:cNvPr id="2" name="Afbeelding 1" descr="DSC_0423 (Kopie)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857250"/>
              <a:ext cx="7772400" cy="5141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685800" y="60372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Volgens het boekje: lage verdediging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288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685800" y="846138"/>
            <a:ext cx="7772400" cy="5545137"/>
            <a:chOff x="685800" y="846138"/>
            <a:chExt cx="7772400" cy="5545137"/>
          </a:xfrm>
        </p:grpSpPr>
        <p:pic>
          <p:nvPicPr>
            <p:cNvPr id="2" name="Afbeelding 1" descr="DSC_0508 (Kopie)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846138"/>
              <a:ext cx="7772400" cy="5164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685800" y="604837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Pat, zet er nog maar eens een puntje bij!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549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1360488" y="685800"/>
            <a:ext cx="6423025" cy="5867400"/>
            <a:chOff x="1360488" y="685800"/>
            <a:chExt cx="6423025" cy="5867400"/>
          </a:xfrm>
        </p:grpSpPr>
        <p:pic>
          <p:nvPicPr>
            <p:cNvPr id="2" name="Afbeelding 1" descr="DSC_0815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0488" y="685800"/>
              <a:ext cx="642302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1360488" y="6210300"/>
              <a:ext cx="64230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Zie ik daar een gaatje in het blok?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7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1081088" y="685800"/>
            <a:ext cx="6980237" cy="5867400"/>
            <a:chOff x="1081088" y="685800"/>
            <a:chExt cx="6980237" cy="5867400"/>
          </a:xfrm>
        </p:grpSpPr>
        <p:pic>
          <p:nvPicPr>
            <p:cNvPr id="2" name="Afbeelding 1" descr="DSC_0380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088" y="685800"/>
              <a:ext cx="69802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1081088" y="6210300"/>
              <a:ext cx="69802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Ik ben Bert, ik kom uit Liga A en ik kan hoog springen!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035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1277938" y="685800"/>
            <a:ext cx="6586537" cy="5867400"/>
            <a:chOff x="1277938" y="685800"/>
            <a:chExt cx="6586537" cy="5867400"/>
          </a:xfrm>
        </p:grpSpPr>
        <p:pic>
          <p:nvPicPr>
            <p:cNvPr id="2" name="Afbeelding 1" descr="DSC_0851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7938" y="685800"/>
              <a:ext cx="65865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1277938" y="6210300"/>
              <a:ext cx="65865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Op zijn </a:t>
              </a:r>
              <a:r>
                <a:rPr lang="nl-BE" sz="2400" dirty="0" err="1" smtClean="0">
                  <a:solidFill>
                    <a:schemeClr val="bg1"/>
                  </a:solidFill>
                </a:rPr>
                <a:t>sloeffeeeee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979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1692275" y="685800"/>
            <a:ext cx="5757863" cy="5867400"/>
            <a:chOff x="1692275" y="685800"/>
            <a:chExt cx="5757863" cy="5867400"/>
          </a:xfrm>
        </p:grpSpPr>
        <p:pic>
          <p:nvPicPr>
            <p:cNvPr id="2" name="Afbeelding 1" descr="DSC_0641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2275" y="685800"/>
              <a:ext cx="575786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1692275" y="6210300"/>
              <a:ext cx="57578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Subtiel dropballetje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74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685800" y="946150"/>
            <a:ext cx="7772400" cy="5911850"/>
            <a:chOff x="685800" y="946150"/>
            <a:chExt cx="7772400" cy="5911850"/>
          </a:xfrm>
        </p:grpSpPr>
        <p:pic>
          <p:nvPicPr>
            <p:cNvPr id="2" name="Afbeelding 1" descr="DSC_0324 (Kopie)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946150"/>
              <a:ext cx="7772400" cy="4965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685800" y="5949950"/>
              <a:ext cx="7772400" cy="9080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Achteraan </a:t>
              </a:r>
              <a:r>
                <a:rPr lang="nl-BE" sz="2400" dirty="0" smtClean="0">
                  <a:solidFill>
                    <a:schemeClr val="bg1"/>
                  </a:solidFill>
                </a:rPr>
                <a:t>(v.l.n.r.): Leo, Patrick, Bart, WimO, TomVM, Bert</a:t>
              </a:r>
            </a:p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Vooraan (v.l.n.r.): KoenC, KoenV, Joris, TomW</a:t>
              </a:r>
            </a:p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Ontbreken: Stefaan en WimM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033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685800" y="846138"/>
            <a:ext cx="7772400" cy="5545137"/>
            <a:chOff x="685800" y="846138"/>
            <a:chExt cx="7772400" cy="5545137"/>
          </a:xfrm>
        </p:grpSpPr>
        <p:pic>
          <p:nvPicPr>
            <p:cNvPr id="2" name="Afbeelding 1" descr="DSC_0482 (Kopie)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846138"/>
              <a:ext cx="7772400" cy="5164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685800" y="604837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err="1" smtClean="0">
                  <a:solidFill>
                    <a:schemeClr val="bg1"/>
                  </a:solidFill>
                </a:rPr>
                <a:t>Da’s</a:t>
              </a:r>
              <a:r>
                <a:rPr lang="nl-BE" sz="2400" dirty="0" smtClean="0">
                  <a:solidFill>
                    <a:schemeClr val="bg1"/>
                  </a:solidFill>
                </a:rPr>
                <a:t> wel niet om te lachen hé!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868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1392238" y="685800"/>
            <a:ext cx="6357937" cy="5867400"/>
            <a:chOff x="1392238" y="685800"/>
            <a:chExt cx="6357937" cy="5867400"/>
          </a:xfrm>
        </p:grpSpPr>
        <p:pic>
          <p:nvPicPr>
            <p:cNvPr id="2" name="Afbeelding 1" descr="DSC_0502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2238" y="685800"/>
              <a:ext cx="63579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1392238" y="6210300"/>
              <a:ext cx="63579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Een staffeltje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053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1914525" y="685800"/>
            <a:ext cx="5314950" cy="5867400"/>
            <a:chOff x="1914525" y="685800"/>
            <a:chExt cx="5314950" cy="5867400"/>
          </a:xfrm>
        </p:grpSpPr>
        <p:pic>
          <p:nvPicPr>
            <p:cNvPr id="2" name="Afbeelding 1" descr="DSC_0460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4525" y="685800"/>
              <a:ext cx="531495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1914525" y="6210300"/>
              <a:ext cx="53149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Het gevolg van een ‘college-receptie’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818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2232025" y="685800"/>
            <a:ext cx="4679950" cy="5867400"/>
            <a:chOff x="2232025" y="685800"/>
            <a:chExt cx="4679950" cy="5867400"/>
          </a:xfrm>
        </p:grpSpPr>
        <p:pic>
          <p:nvPicPr>
            <p:cNvPr id="2" name="Afbeelding 1" descr="DSC_0475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2025" y="685800"/>
              <a:ext cx="467995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2232025" y="6210300"/>
              <a:ext cx="46799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0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Veel concentratie, maar ook een beetje elegantie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554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2071688" y="685800"/>
            <a:ext cx="5000625" cy="5867400"/>
            <a:chOff x="2071688" y="685800"/>
            <a:chExt cx="5000625" cy="5867400"/>
          </a:xfrm>
        </p:grpSpPr>
        <p:pic>
          <p:nvPicPr>
            <p:cNvPr id="2" name="Afbeelding 1" descr="DSC_0429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1688" y="685800"/>
              <a:ext cx="500062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2071688" y="6210300"/>
              <a:ext cx="50006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nl-BE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hthoek 4"/>
          <p:cNvSpPr/>
          <p:nvPr/>
        </p:nvSpPr>
        <p:spPr>
          <a:xfrm>
            <a:off x="2232025" y="6210300"/>
            <a:ext cx="4679950" cy="3429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5000" lnSpcReduction="20000"/>
          </a:bodyPr>
          <a:lstStyle/>
          <a:p>
            <a:pPr algn="ctr"/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071688" y="6172200"/>
            <a:ext cx="4992687" cy="56916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7500" lnSpcReduction="20000"/>
          </a:bodyPr>
          <a:lstStyle/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Volleyballen is…</a:t>
            </a:r>
          </a:p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kunnen vertrouwen op uw ploeggenoten</a:t>
            </a:r>
            <a:endParaRPr lang="nl-B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78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685800" y="698500"/>
            <a:ext cx="7772400" cy="6159500"/>
            <a:chOff x="685800" y="698500"/>
            <a:chExt cx="7772400" cy="6159500"/>
          </a:xfrm>
        </p:grpSpPr>
        <p:pic>
          <p:nvPicPr>
            <p:cNvPr id="2" name="Afbeelding 1" descr="DSC_0527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698500"/>
              <a:ext cx="7772400" cy="546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685800" y="6197600"/>
              <a:ext cx="7772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Feestje in de match: 2 sets binnen = mathematisch kampioen 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187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2060575" y="685800"/>
            <a:ext cx="5022850" cy="5867400"/>
            <a:chOff x="2060575" y="685800"/>
            <a:chExt cx="5022850" cy="5867400"/>
          </a:xfrm>
        </p:grpSpPr>
        <p:pic>
          <p:nvPicPr>
            <p:cNvPr id="2" name="Afbeelding 1" descr="DSC_0638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0575" y="685800"/>
              <a:ext cx="502285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2060575" y="6210300"/>
              <a:ext cx="50228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Daar komt ie…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149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2157413" y="685800"/>
            <a:ext cx="4829175" cy="6172200"/>
            <a:chOff x="2157413" y="685800"/>
            <a:chExt cx="4829175" cy="6172200"/>
          </a:xfrm>
        </p:grpSpPr>
        <p:pic>
          <p:nvPicPr>
            <p:cNvPr id="2" name="Afbeelding 1" descr="DSC_0867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7413" y="685800"/>
              <a:ext cx="48291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2157413" y="6210300"/>
              <a:ext cx="4829175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“</a:t>
              </a:r>
              <a:r>
                <a:rPr lang="nl-BE" sz="2400" dirty="0" err="1" smtClean="0">
                  <a:solidFill>
                    <a:schemeClr val="bg1"/>
                  </a:solidFill>
                </a:rPr>
                <a:t>You</a:t>
              </a:r>
              <a:r>
                <a:rPr lang="nl-BE" sz="2400" dirty="0" smtClean="0">
                  <a:solidFill>
                    <a:schemeClr val="bg1"/>
                  </a:solidFill>
                </a:rPr>
                <a:t> </a:t>
              </a:r>
              <a:r>
                <a:rPr lang="nl-BE" sz="2400" dirty="0" err="1" smtClean="0">
                  <a:solidFill>
                    <a:schemeClr val="bg1"/>
                  </a:solidFill>
                </a:rPr>
                <a:t>shall</a:t>
              </a:r>
              <a:r>
                <a:rPr lang="nl-BE" sz="2400" dirty="0" smtClean="0">
                  <a:solidFill>
                    <a:schemeClr val="bg1"/>
                  </a:solidFill>
                </a:rPr>
                <a:t> </a:t>
              </a:r>
              <a:r>
                <a:rPr lang="nl-BE" sz="2400" dirty="0" err="1" smtClean="0">
                  <a:solidFill>
                    <a:schemeClr val="bg1"/>
                  </a:solidFill>
                </a:rPr>
                <a:t>not</a:t>
              </a:r>
              <a:r>
                <a:rPr lang="nl-BE" sz="2400" dirty="0" smtClean="0">
                  <a:solidFill>
                    <a:schemeClr val="bg1"/>
                  </a:solidFill>
                </a:rPr>
                <a:t> pass!!!”</a:t>
              </a:r>
            </a:p>
            <a:p>
              <a:pPr algn="ctr"/>
              <a:r>
                <a:rPr lang="nl-BE" sz="2300" dirty="0" smtClean="0">
                  <a:solidFill>
                    <a:schemeClr val="bg1"/>
                  </a:solidFill>
                </a:rPr>
                <a:t>(Quote van </a:t>
              </a:r>
              <a:r>
                <a:rPr lang="nl-BE" sz="2300" dirty="0" err="1" smtClean="0">
                  <a:solidFill>
                    <a:schemeClr val="bg1"/>
                  </a:solidFill>
                </a:rPr>
                <a:t>Gandalf</a:t>
              </a:r>
              <a:r>
                <a:rPr lang="nl-BE" sz="2300" dirty="0" smtClean="0">
                  <a:solidFill>
                    <a:schemeClr val="bg1"/>
                  </a:solidFill>
                </a:rPr>
                <a:t> uit ‘The Lord of the Rings’)</a:t>
              </a:r>
              <a:endParaRPr lang="nl-BE" sz="2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758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2109788" y="685800"/>
            <a:ext cx="4922837" cy="5867400"/>
            <a:chOff x="2109788" y="685800"/>
            <a:chExt cx="4922837" cy="5867400"/>
          </a:xfrm>
        </p:grpSpPr>
        <p:pic>
          <p:nvPicPr>
            <p:cNvPr id="2" name="Afbeelding 1" descr="DSC_0316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9788" y="685800"/>
              <a:ext cx="49228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2109788" y="6210300"/>
              <a:ext cx="49228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Eén en al focus!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5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2532063" y="685800"/>
            <a:ext cx="4079875" cy="5867400"/>
            <a:chOff x="2532063" y="685800"/>
            <a:chExt cx="4079875" cy="5867400"/>
          </a:xfrm>
        </p:grpSpPr>
        <p:pic>
          <p:nvPicPr>
            <p:cNvPr id="2" name="Afbeelding 1" descr="DSC_0505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2063" y="685800"/>
              <a:ext cx="40798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2532063" y="6210300"/>
              <a:ext cx="40798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Leo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329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685800" y="976313"/>
            <a:ext cx="7772400" cy="5286375"/>
            <a:chOff x="685800" y="976313"/>
            <a:chExt cx="7772400" cy="5286375"/>
          </a:xfrm>
        </p:grpSpPr>
        <p:pic>
          <p:nvPicPr>
            <p:cNvPr id="2" name="Afbeelding 1" descr="DSC_0288 (Kopie)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976313"/>
              <a:ext cx="7772400" cy="4905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685800" y="59197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Stretchen is… gezellig wat babbelen met de collega’s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075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2571750" y="685800"/>
            <a:ext cx="4000500" cy="5867400"/>
            <a:chOff x="2571750" y="685800"/>
            <a:chExt cx="4000500" cy="5867400"/>
          </a:xfrm>
        </p:grpSpPr>
        <p:pic>
          <p:nvPicPr>
            <p:cNvPr id="2" name="Afbeelding 1" descr="DSC_0523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1750" y="685800"/>
              <a:ext cx="40005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2571750" y="6210300"/>
              <a:ext cx="40005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1 opslag, 1 ace… Dat moet Pat zijn!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458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2724150" y="685800"/>
            <a:ext cx="3694113" cy="6172200"/>
            <a:chOff x="2724150" y="685800"/>
            <a:chExt cx="3694113" cy="6172200"/>
          </a:xfrm>
        </p:grpSpPr>
        <p:pic>
          <p:nvPicPr>
            <p:cNvPr id="2" name="Afbeelding 1" descr="DSC_0760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4150" y="685800"/>
              <a:ext cx="369411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2724150" y="6210300"/>
              <a:ext cx="3694113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1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Blokken met de handen open…</a:t>
              </a:r>
            </a:p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(en deze keer was ik het niet!)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984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2411760" y="685800"/>
            <a:ext cx="4392487" cy="5867400"/>
            <a:chOff x="2411760" y="685800"/>
            <a:chExt cx="4392487" cy="5867400"/>
          </a:xfrm>
        </p:grpSpPr>
        <p:pic>
          <p:nvPicPr>
            <p:cNvPr id="2" name="Afbeelding 1" descr="DSC_0761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775" y="685800"/>
              <a:ext cx="410845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2411760" y="6210300"/>
              <a:ext cx="43924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… resulteert in een bal tegen het gezicht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613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2724150" y="685800"/>
            <a:ext cx="3694113" cy="5867400"/>
            <a:chOff x="2724150" y="685800"/>
            <a:chExt cx="3694113" cy="5867400"/>
          </a:xfrm>
        </p:grpSpPr>
        <p:pic>
          <p:nvPicPr>
            <p:cNvPr id="2" name="Afbeelding 1" descr="DSC_0760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4150" y="685800"/>
              <a:ext cx="369411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2724150" y="6210300"/>
              <a:ext cx="36941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Ok, ‘t was </a:t>
              </a:r>
              <a:r>
                <a:rPr lang="nl-BE" sz="2400" dirty="0" err="1" smtClean="0">
                  <a:solidFill>
                    <a:schemeClr val="bg1"/>
                  </a:solidFill>
                </a:rPr>
                <a:t>netfout</a:t>
              </a:r>
              <a:r>
                <a:rPr lang="nl-BE" sz="2400" dirty="0" smtClean="0">
                  <a:solidFill>
                    <a:schemeClr val="bg1"/>
                  </a:solidFill>
                </a:rPr>
                <a:t>!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Ovaal 5"/>
          <p:cNvSpPr/>
          <p:nvPr/>
        </p:nvSpPr>
        <p:spPr>
          <a:xfrm>
            <a:off x="3851920" y="2232575"/>
            <a:ext cx="71928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3742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2938463" y="685800"/>
            <a:ext cx="3265487" cy="5867400"/>
            <a:chOff x="2938463" y="685800"/>
            <a:chExt cx="3265487" cy="5867400"/>
          </a:xfrm>
        </p:grpSpPr>
        <p:pic>
          <p:nvPicPr>
            <p:cNvPr id="2" name="Afbeelding 1" descr="DSC_0764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8463" y="685800"/>
              <a:ext cx="326548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2938463" y="6210300"/>
              <a:ext cx="32654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0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Klaar voor alweer een opslagreeks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995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688975" y="685800"/>
            <a:ext cx="7766050" cy="5867400"/>
            <a:chOff x="688975" y="685800"/>
            <a:chExt cx="7766050" cy="5867400"/>
          </a:xfrm>
        </p:grpSpPr>
        <p:pic>
          <p:nvPicPr>
            <p:cNvPr id="2" name="Afbeelding 1" descr="DSC_0746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975" y="685800"/>
              <a:ext cx="776605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688975" y="6210300"/>
              <a:ext cx="77660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3-1: missie volbracht!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065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685800" y="889000"/>
            <a:ext cx="7772400" cy="5461000"/>
            <a:chOff x="685800" y="889000"/>
            <a:chExt cx="7772400" cy="5461000"/>
          </a:xfrm>
        </p:grpSpPr>
        <p:pic>
          <p:nvPicPr>
            <p:cNvPr id="2" name="Afbeelding 1" descr="DSC_0531 (Kopie)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889000"/>
              <a:ext cx="7772400" cy="50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685800" y="600710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Waar is da feestje?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963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685800" y="846138"/>
            <a:ext cx="7772400" cy="5545137"/>
            <a:chOff x="685800" y="846138"/>
            <a:chExt cx="7772400" cy="5545137"/>
          </a:xfrm>
        </p:grpSpPr>
        <p:pic>
          <p:nvPicPr>
            <p:cNvPr id="2" name="Afbeelding 1" descr="DSC_0535 (Kopie)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846138"/>
              <a:ext cx="7772400" cy="5164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685800" y="604837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Hier is da feestje!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302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695325" y="685800"/>
            <a:ext cx="7751763" cy="5867400"/>
            <a:chOff x="695325" y="685800"/>
            <a:chExt cx="7751763" cy="5867400"/>
          </a:xfrm>
        </p:grpSpPr>
        <p:pic>
          <p:nvPicPr>
            <p:cNvPr id="2" name="Afbeelding 1" descr="DSC_0540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325" y="685800"/>
              <a:ext cx="775176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695325" y="6210300"/>
              <a:ext cx="77517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Dankjewel Leo!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423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685800" y="846138"/>
            <a:ext cx="7772400" cy="5545137"/>
            <a:chOff x="685800" y="846138"/>
            <a:chExt cx="7772400" cy="5545137"/>
          </a:xfrm>
        </p:grpSpPr>
        <p:pic>
          <p:nvPicPr>
            <p:cNvPr id="2" name="Afbeelding 1" descr="DSC_0539 (Kopie)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846138"/>
              <a:ext cx="7772400" cy="5164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685800" y="604837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Kampioen word je niet elke dag, dus dat mag wel eens gevierd worden!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58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685800" y="942975"/>
            <a:ext cx="7772400" cy="5351463"/>
            <a:chOff x="685800" y="942975"/>
            <a:chExt cx="7772400" cy="5351463"/>
          </a:xfrm>
        </p:grpSpPr>
        <p:pic>
          <p:nvPicPr>
            <p:cNvPr id="2" name="Afbeelding 1" descr="DSC_0298 (Kopie)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942975"/>
              <a:ext cx="7772400" cy="4970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685800" y="595153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De opwarming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457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1363663" y="685800"/>
            <a:ext cx="6415087" cy="5867400"/>
            <a:chOff x="1363663" y="685800"/>
            <a:chExt cx="6415087" cy="5867400"/>
          </a:xfrm>
        </p:grpSpPr>
        <p:pic>
          <p:nvPicPr>
            <p:cNvPr id="2" name="Afbeelding 1" descr="DSC_0543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3663" y="685800"/>
              <a:ext cx="641508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1363663" y="6210300"/>
              <a:ext cx="64150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Vanheïer in de gazet!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1630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685800" y="846138"/>
            <a:ext cx="7772400" cy="5545137"/>
            <a:chOff x="685800" y="846138"/>
            <a:chExt cx="7772400" cy="5545137"/>
          </a:xfrm>
        </p:grpSpPr>
        <p:pic>
          <p:nvPicPr>
            <p:cNvPr id="2" name="Afbeelding 1" descr="DSC_0537 (Kopie)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846138"/>
              <a:ext cx="7772400" cy="5164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685800" y="604837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De voorzitter en de verslaggever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167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685800" y="687388"/>
            <a:ext cx="7772400" cy="5862637"/>
            <a:chOff x="685800" y="687388"/>
            <a:chExt cx="7772400" cy="5862637"/>
          </a:xfrm>
        </p:grpSpPr>
        <p:pic>
          <p:nvPicPr>
            <p:cNvPr id="2" name="Afbeelding 1" descr="DSC_0541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687388"/>
              <a:ext cx="7772400" cy="5481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685800" y="620712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Santé!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12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2432050" y="685800"/>
            <a:ext cx="4279900" cy="5867400"/>
            <a:chOff x="2432050" y="685800"/>
            <a:chExt cx="4279900" cy="5867400"/>
          </a:xfrm>
        </p:grpSpPr>
        <p:pic>
          <p:nvPicPr>
            <p:cNvPr id="2" name="Afbeelding 1" descr="DSC_0539 (2)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2050" y="685800"/>
              <a:ext cx="42799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2432050" y="6210300"/>
              <a:ext cx="42799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Bert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93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2600325" y="685800"/>
            <a:ext cx="3943350" cy="5867400"/>
            <a:chOff x="2600325" y="685800"/>
            <a:chExt cx="3943350" cy="5867400"/>
          </a:xfrm>
        </p:grpSpPr>
        <p:pic>
          <p:nvPicPr>
            <p:cNvPr id="2" name="Afbeelding 1" descr="DSC_0512 (2)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0325" y="685800"/>
              <a:ext cx="394335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2600325" y="6210300"/>
              <a:ext cx="3943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Balletje richting plafond (WimO)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34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2609850" y="685800"/>
            <a:ext cx="3922713" cy="5867400"/>
            <a:chOff x="2609850" y="685800"/>
            <a:chExt cx="3922713" cy="5867400"/>
          </a:xfrm>
        </p:grpSpPr>
        <p:pic>
          <p:nvPicPr>
            <p:cNvPr id="2" name="Afbeelding 1" descr="DSC_0551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9850" y="685800"/>
              <a:ext cx="392271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2609850" y="6210300"/>
              <a:ext cx="39227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Joris in actie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272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2743200" y="685800"/>
            <a:ext cx="3657600" cy="5867400"/>
            <a:chOff x="2743200" y="685800"/>
            <a:chExt cx="3657600" cy="5867400"/>
          </a:xfrm>
        </p:grpSpPr>
        <p:pic>
          <p:nvPicPr>
            <p:cNvPr id="2" name="Afbeelding 1" descr="DSC_0544 (2)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3200" y="685800"/>
              <a:ext cx="36576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2743200" y="6210300"/>
              <a:ext cx="36576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Bart in actie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8083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>
            <a:grpSpLocks noGrp="1" noUngrp="1" noChangeAspect="1"/>
          </p:cNvGrpSpPr>
          <p:nvPr/>
        </p:nvGrpSpPr>
        <p:grpSpPr>
          <a:xfrm>
            <a:off x="2781300" y="685800"/>
            <a:ext cx="3579813" cy="5867400"/>
            <a:chOff x="2781300" y="685800"/>
            <a:chExt cx="3579813" cy="5867400"/>
          </a:xfrm>
        </p:grpSpPr>
        <p:pic>
          <p:nvPicPr>
            <p:cNvPr id="2" name="Afbeelding 1" descr="DSC_0565 (Kopie)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1300" y="685800"/>
              <a:ext cx="357981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hoek 2"/>
            <p:cNvSpPr/>
            <p:nvPr/>
          </p:nvSpPr>
          <p:spPr>
            <a:xfrm>
              <a:off x="2781300" y="6210300"/>
              <a:ext cx="35798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KoenV in actie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9596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293</Words>
  <Application>Microsoft Office PowerPoint</Application>
  <PresentationFormat>Diavoorstelling (4:3)</PresentationFormat>
  <Paragraphs>48</Paragraphs>
  <Slides>42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3" baseType="lpstr">
      <vt:lpstr>Kantoorthema</vt:lpstr>
      <vt:lpstr>05/03/2015 Pandas Vanheïer – Abacus A 3-1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DENYS nv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05/03/2015 Pandas Vanheïer – Abacus A 3-1</dc:title>
  <dc:creator>Koen Cleemput</dc:creator>
  <cp:lastModifiedBy>Koen Cleemput</cp:lastModifiedBy>
  <cp:revision>9</cp:revision>
  <dcterms:created xsi:type="dcterms:W3CDTF">2015-04-01T20:22:12Z</dcterms:created>
  <dcterms:modified xsi:type="dcterms:W3CDTF">2015-04-01T21:13:58Z</dcterms:modified>
</cp:coreProperties>
</file>