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6" r:id="rId3"/>
    <p:sldId id="271" r:id="rId4"/>
    <p:sldId id="258" r:id="rId5"/>
    <p:sldId id="259" r:id="rId6"/>
    <p:sldId id="257" r:id="rId7"/>
    <p:sldId id="272" r:id="rId8"/>
    <p:sldId id="261" r:id="rId9"/>
    <p:sldId id="270" r:id="rId10"/>
    <p:sldId id="263" r:id="rId11"/>
    <p:sldId id="264" r:id="rId12"/>
    <p:sldId id="267" r:id="rId13"/>
    <p:sldId id="268" r:id="rId14"/>
  </p:sldIdLst>
  <p:sldSz cx="9144000" cy="6858000" type="screen4x3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C2749-B478-4193-9810-556D4511CCB6}" type="datetimeFigureOut">
              <a:rPr lang="nl-BE" smtClean="0"/>
              <a:t>9/09/2016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A68E1-3F91-432D-8598-A10E6E5C3C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6906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DC117-B0A2-4714-85CA-F75A1C5CA256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3E32F-E04E-4F62-9FA4-008953C64BEE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149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41984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13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8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10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11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12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D15E1B-4725-481E-8464-A215984BCB80}" type="datetimeFigureOut">
              <a:rPr lang="nl-BE" smtClean="0"/>
              <a:pPr/>
              <a:t>9/09/2016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de.leu@telenet.b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kcd.be/" TargetMode="External"/><Relationship Id="rId4" Type="http://schemas.openxmlformats.org/officeDocument/2006/relationships/hyperlink" Target="http://www.bloggen.be/kcd_6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6C%202016-2017/Agenda/weekplanning%20leerlingen%205%20september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loggen.be/kcd_6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Agenda/lessenrooster%20leerlingen%206C.xls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49000">
              <a:schemeClr val="accent1">
                <a:lumMod val="75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43608" y="1988840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9600" dirty="0" smtClean="0">
                <a:solidFill>
                  <a:schemeClr val="bg1"/>
                </a:solidFill>
                <a:latin typeface="+mj-lt"/>
              </a:rPr>
              <a:t>Infoavond 6C</a:t>
            </a:r>
            <a:endParaRPr lang="nl-BE" sz="9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887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dirty="0" smtClean="0"/>
              <a:t>Nederlands: 4,5u/week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spreken </a:t>
            </a:r>
            <a:r>
              <a:rPr lang="nl-BE" dirty="0"/>
              <a:t>wordt steeds belangrijker: veel toneeltjes en spreekoefeningen dit jaar: leren spreken voor groep, assertiviteit</a:t>
            </a:r>
            <a:r>
              <a:rPr lang="nl-BE" dirty="0" smtClean="0"/>
              <a:t>…</a:t>
            </a:r>
          </a:p>
          <a:p>
            <a:pPr lvl="0">
              <a:buFont typeface="Wingdings" pitchFamily="2" charset="2"/>
              <a:buChar char="Ø"/>
            </a:pPr>
            <a:endParaRPr lang="nl-BE" dirty="0" smtClean="0"/>
          </a:p>
          <a:p>
            <a:pPr marL="0" lvl="0" indent="0">
              <a:buNone/>
            </a:pPr>
            <a:r>
              <a:rPr lang="nl-BE" dirty="0" smtClean="0"/>
              <a:t>Spelling: 1,5u/week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ongeveer </a:t>
            </a:r>
            <a:r>
              <a:rPr lang="nl-BE" dirty="0"/>
              <a:t>1 woordpakket per </a:t>
            </a:r>
            <a:r>
              <a:rPr lang="nl-BE" dirty="0" smtClean="0"/>
              <a:t>week 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geregeld </a:t>
            </a:r>
            <a:r>
              <a:rPr lang="nl-BE" dirty="0"/>
              <a:t>de </a:t>
            </a:r>
            <a:r>
              <a:rPr lang="nl-BE" dirty="0" smtClean="0"/>
              <a:t>woorden </a:t>
            </a:r>
            <a:r>
              <a:rPr lang="nl-BE" dirty="0"/>
              <a:t>thuis </a:t>
            </a:r>
            <a:r>
              <a:rPr lang="nl-BE" dirty="0" smtClean="0"/>
              <a:t>herhalen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elke dinsdag = </a:t>
            </a:r>
            <a:r>
              <a:rPr lang="nl-BE" dirty="0"/>
              <a:t>spellingles + huistaak </a:t>
            </a: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/>
              <a:t>e</a:t>
            </a:r>
            <a:r>
              <a:rPr lang="nl-BE" dirty="0" smtClean="0"/>
              <a:t>lke donderdag = dictee (juf Vanessa)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    </a:t>
            </a:r>
          </a:p>
          <a:p>
            <a:pPr marL="0" lvl="0" indent="0"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45024"/>
            <a:ext cx="2165022" cy="2891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79350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dirty="0"/>
              <a:t>Wiskunde</a:t>
            </a:r>
            <a:r>
              <a:rPr lang="nl-BE" dirty="0" smtClean="0"/>
              <a:t>: 6u/week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s</a:t>
            </a:r>
            <a:r>
              <a:rPr lang="nl-BE" dirty="0" smtClean="0"/>
              <a:t>eptember tot november = </a:t>
            </a:r>
            <a:r>
              <a:rPr lang="nl-BE" dirty="0"/>
              <a:t>vooral herhaling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vanaf januari= grootste blok: breuken, </a:t>
            </a:r>
            <a:r>
              <a:rPr lang="nl-BE" dirty="0" smtClean="0"/>
              <a:t>percenten, inhoud en oppervlakte van ruimtefiguren enz.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voorbereiding </a:t>
            </a:r>
            <a:r>
              <a:rPr lang="nl-BE" dirty="0" smtClean="0"/>
              <a:t>toetsen (</a:t>
            </a:r>
            <a:r>
              <a:rPr lang="nl-BE" dirty="0" err="1" smtClean="0"/>
              <a:t>tsw</a:t>
            </a:r>
            <a:r>
              <a:rPr lang="nl-BE" dirty="0" smtClean="0"/>
              <a:t>):  a-oef </a:t>
            </a:r>
            <a:r>
              <a:rPr lang="nl-BE" dirty="0"/>
              <a:t>in klas, </a:t>
            </a:r>
            <a:r>
              <a:rPr lang="nl-BE" dirty="0" err="1"/>
              <a:t>b-oef</a:t>
            </a:r>
            <a:r>
              <a:rPr lang="nl-BE" dirty="0"/>
              <a:t> thuis als extra voorbereiding. Deze worden voor de toets nog </a:t>
            </a:r>
            <a:r>
              <a:rPr lang="nl-BE" dirty="0" smtClean="0"/>
              <a:t>besproken en verbeterd.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werkboek</a:t>
            </a:r>
            <a:r>
              <a:rPr lang="nl-BE" dirty="0"/>
              <a:t>: drie soorten oefeningen: zon=basis; maan=uitbereiding; ster=differentiatie sterke lln</a:t>
            </a:r>
          </a:p>
          <a:p>
            <a:pPr marL="0" indent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832648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nl-BE" b="1" dirty="0"/>
              <a:t>allerlei: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probleem? </a:t>
            </a:r>
            <a:r>
              <a:rPr lang="nl-BE" dirty="0">
                <a:sym typeface="Wingdings"/>
              </a:rPr>
              <a:t></a:t>
            </a:r>
            <a:r>
              <a:rPr lang="nl-BE" dirty="0"/>
              <a:t> altijd welkom! Ik ben op school </a:t>
            </a:r>
            <a:r>
              <a:rPr lang="nl-BE" dirty="0" smtClean="0"/>
              <a:t>vanaf 8u. Buiten de schooluren mag </a:t>
            </a:r>
            <a:r>
              <a:rPr lang="nl-BE" dirty="0"/>
              <a:t>u</a:t>
            </a:r>
            <a:r>
              <a:rPr lang="nl-BE" dirty="0" smtClean="0"/>
              <a:t> me altijd </a:t>
            </a:r>
            <a:r>
              <a:rPr lang="nl-BE" dirty="0"/>
              <a:t>mailen!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Weerman</a:t>
            </a:r>
            <a:r>
              <a:rPr lang="en-US" dirty="0" smtClean="0"/>
              <a:t>/</a:t>
            </a:r>
            <a:r>
              <a:rPr lang="en-US" dirty="0" err="1" smtClean="0"/>
              <a:t>weervrouw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Wilkandoes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Mega-lessen</a:t>
            </a:r>
            <a:r>
              <a:rPr lang="nl-BE" dirty="0"/>
              <a:t>:  </a:t>
            </a:r>
            <a:r>
              <a:rPr lang="nl-BE" dirty="0" smtClean="0"/>
              <a:t>agent + PISAD + meester  (ook infoavond van de gemeente)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IDP: </a:t>
            </a:r>
            <a:r>
              <a:rPr lang="nl-BE" dirty="0" smtClean="0"/>
              <a:t>	- begin </a:t>
            </a:r>
            <a:r>
              <a:rPr lang="nl-BE" dirty="0"/>
              <a:t>juni </a:t>
            </a:r>
            <a:endParaRPr lang="nl-BE" dirty="0" smtClean="0"/>
          </a:p>
          <a:p>
            <a:pPr marL="0" lvl="0" indent="0">
              <a:buNone/>
            </a:pPr>
            <a:r>
              <a:rPr lang="nl-BE" dirty="0"/>
              <a:t> </a:t>
            </a:r>
            <a:r>
              <a:rPr lang="nl-BE" dirty="0" smtClean="0"/>
              <a:t>   		- geen </a:t>
            </a:r>
            <a:r>
              <a:rPr lang="nl-BE" dirty="0"/>
              <a:t>invloed op eindresultaat, geen </a:t>
            </a:r>
            <a:endParaRPr lang="nl-BE" dirty="0" smtClean="0"/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	   uitslagen!</a:t>
            </a:r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	- worden voorbereid in de klas (</a:t>
            </a:r>
            <a:r>
              <a:rPr lang="nl-BE" dirty="0" err="1" smtClean="0"/>
              <a:t>vb</a:t>
            </a:r>
            <a:r>
              <a:rPr lang="nl-BE" dirty="0" smtClean="0"/>
              <a:t> vorig 		   jaar)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Agenda + toetsen:  elk weekend onderteken </a:t>
            </a:r>
            <a:r>
              <a:rPr lang="nl-BE" dirty="0" err="1" smtClean="0"/>
              <a:t>aub</a:t>
            </a: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/>
              <a:t>Begeleiding studiekeuze: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CLB + op weg naar het secundair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IKSO </a:t>
            </a:r>
            <a:r>
              <a:rPr lang="nl-BE" dirty="0" smtClean="0"/>
              <a:t>+ VTI Aalst bezoeken</a:t>
            </a:r>
            <a:r>
              <a:rPr lang="nl-BE" dirty="0"/>
              <a:t>: </a:t>
            </a:r>
            <a:r>
              <a:rPr lang="nl-BE" dirty="0" smtClean="0"/>
              <a:t>inleefdagen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Beroepenmarkt: interesse? </a:t>
            </a:r>
            <a:endParaRPr lang="nl-BE" dirty="0" smtClean="0"/>
          </a:p>
          <a:p>
            <a:pPr marL="0" lvl="0" indent="0">
              <a:buNone/>
            </a:pPr>
            <a:endParaRPr lang="nl-BE" dirty="0"/>
          </a:p>
          <a:p>
            <a:pPr lvl="0">
              <a:buNone/>
            </a:pPr>
            <a:r>
              <a:rPr lang="nl-BE" b="1" dirty="0"/>
              <a:t>Bosklassen: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Info- avond op donderdag </a:t>
            </a:r>
            <a:r>
              <a:rPr lang="nl-BE" dirty="0"/>
              <a:t>8</a:t>
            </a:r>
            <a:r>
              <a:rPr lang="nl-BE" dirty="0" smtClean="0"/>
              <a:t> juni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Van </a:t>
            </a:r>
            <a:r>
              <a:rPr lang="nl-BE" dirty="0" smtClean="0"/>
              <a:t>19 </a:t>
            </a:r>
            <a:r>
              <a:rPr lang="nl-BE" dirty="0"/>
              <a:t>juni tot en met </a:t>
            </a:r>
            <a:r>
              <a:rPr lang="nl-BE" dirty="0" smtClean="0"/>
              <a:t>23 </a:t>
            </a:r>
            <a:r>
              <a:rPr lang="nl-BE" dirty="0"/>
              <a:t>juni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Super fijne </a:t>
            </a:r>
            <a:r>
              <a:rPr lang="nl-BE" dirty="0" smtClean="0"/>
              <a:t>afsluiter  </a:t>
            </a:r>
            <a:r>
              <a:rPr lang="nl-BE" dirty="0"/>
              <a:t>van het schooljaar en van de lagere school</a:t>
            </a:r>
            <a:r>
              <a:rPr lang="nl-BE" dirty="0" smtClean="0"/>
              <a:t>!</a:t>
            </a:r>
          </a:p>
          <a:p>
            <a:pPr lvl="0">
              <a:buFont typeface="Wingdings" pitchFamily="2" charset="2"/>
              <a:buChar char="Ø"/>
            </a:pPr>
            <a:r>
              <a:rPr lang="nl-NL" dirty="0" smtClean="0"/>
              <a:t>Oudercontact einde zesde leerjaar: 28 juni</a:t>
            </a:r>
            <a:endParaRPr lang="nl-BE" dirty="0" smtClean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Donderdag 29 juni: proclamatie</a:t>
            </a:r>
            <a:endParaRPr lang="nl-BE" dirty="0"/>
          </a:p>
          <a:p>
            <a:pPr>
              <a:buNone/>
            </a:pP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115616" y="1196752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BE" sz="3000" b="1" dirty="0"/>
              <a:t>Verwelkoming</a:t>
            </a:r>
            <a:r>
              <a:rPr lang="nl-BE" sz="3000" dirty="0"/>
              <a:t> </a:t>
            </a:r>
          </a:p>
          <a:p>
            <a:pPr lvl="0"/>
            <a:r>
              <a:rPr lang="nl-BE" sz="3000" dirty="0">
                <a:hlinkClick r:id="rId3"/>
              </a:rPr>
              <a:t>	</a:t>
            </a:r>
            <a:r>
              <a:rPr lang="nl-BE" sz="3000" u="sng" dirty="0" smtClean="0">
                <a:hlinkClick r:id="rId3"/>
              </a:rPr>
              <a:t>tinneke.terryn@telenet.be</a:t>
            </a:r>
            <a:r>
              <a:rPr lang="nl-BE" sz="3000" dirty="0" smtClean="0"/>
              <a:t> </a:t>
            </a:r>
            <a:endParaRPr lang="nl-BE" sz="3000" dirty="0"/>
          </a:p>
          <a:p>
            <a:pPr lvl="0"/>
            <a:r>
              <a:rPr lang="nl-BE" sz="3000" dirty="0" smtClean="0"/>
              <a:t>	</a:t>
            </a:r>
          </a:p>
          <a:p>
            <a:pPr lvl="0"/>
            <a:r>
              <a:rPr lang="nl-BE" sz="3000" dirty="0"/>
              <a:t>	</a:t>
            </a:r>
            <a:r>
              <a:rPr lang="nl-BE" sz="3000" dirty="0" err="1"/>
              <a:t>K</a:t>
            </a:r>
            <a:r>
              <a:rPr lang="nl-BE" sz="3000" dirty="0" err="1" smtClean="0"/>
              <a:t>lasblog</a:t>
            </a:r>
            <a:r>
              <a:rPr lang="nl-BE" sz="3000" dirty="0"/>
              <a:t>: </a:t>
            </a:r>
            <a:r>
              <a:rPr lang="nl-BE" sz="3000" dirty="0" smtClean="0"/>
              <a:t>				</a:t>
            </a:r>
            <a:r>
              <a:rPr lang="nl-BE" sz="3000" smtClean="0"/>
              <a:t>	</a:t>
            </a:r>
            <a:r>
              <a:rPr lang="nl-BE" sz="3000" u="sng" smtClean="0">
                <a:hlinkClick r:id="rId4"/>
              </a:rPr>
              <a:t>www.bloggen.be/kcd_6c</a:t>
            </a:r>
            <a:r>
              <a:rPr lang="nl-BE" sz="3000" u="sng" smtClean="0"/>
              <a:t> </a:t>
            </a:r>
            <a:r>
              <a:rPr lang="nl-BE" sz="3000" smtClean="0"/>
              <a:t> </a:t>
            </a:r>
            <a:endParaRPr lang="nl-BE" sz="3000" dirty="0" smtClean="0"/>
          </a:p>
          <a:p>
            <a:pPr lvl="0"/>
            <a:endParaRPr lang="nl-BE" sz="3000" dirty="0" smtClean="0"/>
          </a:p>
          <a:p>
            <a:pPr lvl="0"/>
            <a:r>
              <a:rPr lang="nl-BE" sz="3000" dirty="0" smtClean="0"/>
              <a:t>	Schoolwebsite:</a:t>
            </a:r>
            <a:endParaRPr lang="nl-BE" sz="3000" dirty="0"/>
          </a:p>
          <a:p>
            <a:pPr lvl="0"/>
            <a:r>
              <a:rPr lang="nl-BE" sz="3000" dirty="0"/>
              <a:t>	</a:t>
            </a:r>
            <a:r>
              <a:rPr lang="nl-BE" sz="3000" dirty="0" smtClean="0">
                <a:hlinkClick r:id="rId5"/>
              </a:rPr>
              <a:t>www.kcd.be</a:t>
            </a:r>
            <a:r>
              <a:rPr lang="nl-BE" sz="3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38200" y="749896"/>
            <a:ext cx="7632848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Belangrijke data:</a:t>
            </a:r>
            <a:endParaRPr kumimoji="0" lang="nl-BE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nl-B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28/09 fotograaf op school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19/09 scholenveldloop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21/09 pedagogische studiedag</a:t>
            </a:r>
            <a:endParaRPr lang="nl-BE" sz="3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30</a:t>
            </a:r>
            <a:r>
              <a:rPr kumimoji="0" lang="nl-BE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/09 facultatieve verlofdag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nl-BE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14/10 en 15/10 nazomerfeest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19/10 pedagogische studiedag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NL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21/12 oudercontact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NL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17/03 18/03 19/03 musical</a:t>
            </a:r>
            <a:endParaRPr lang="nl-BE" sz="3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20/03</a:t>
            </a:r>
            <a:r>
              <a:rPr kumimoji="0" lang="nl-BE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facultatieve verlofdag</a:t>
            </a: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25/03 KCD/IKSO ru</a:t>
            </a:r>
            <a:r>
              <a:rPr lang="nl-BE" sz="3000" dirty="0">
                <a:latin typeface="Calibri" pitchFamily="34" charset="0"/>
                <a:cs typeface="Times New Roman" pitchFamily="18" charset="0"/>
              </a:rPr>
              <a:t>n</a:t>
            </a: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13/05 kleuterschoolfeest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nl-BE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2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0871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nl-BE" b="1" dirty="0" smtClean="0"/>
              <a:t>Algemeen voor KCD:</a:t>
            </a:r>
            <a:endParaRPr lang="nl-BE" dirty="0"/>
          </a:p>
          <a:p>
            <a:pPr lvl="0"/>
            <a:r>
              <a:rPr lang="nl-BE" dirty="0" smtClean="0"/>
              <a:t>Veiligheid: parkeren + ingangen    </a:t>
            </a:r>
          </a:p>
          <a:p>
            <a:pPr lvl="0"/>
            <a:r>
              <a:rPr lang="nl-BE" dirty="0" smtClean="0"/>
              <a:t>Nieuw systeem rijen</a:t>
            </a:r>
          </a:p>
          <a:p>
            <a:pPr lvl="0"/>
            <a:r>
              <a:rPr lang="nl-BE" dirty="0" smtClean="0"/>
              <a:t>MOS: koekendoosje / brooddoos  </a:t>
            </a:r>
            <a:endParaRPr lang="nl-BE" dirty="0"/>
          </a:p>
          <a:p>
            <a:pPr lvl="0"/>
            <a:r>
              <a:rPr lang="nl-BE" dirty="0" smtClean="0"/>
              <a:t>Verjaardagen </a:t>
            </a:r>
            <a:r>
              <a:rPr lang="nl-BE" dirty="0"/>
              <a:t>(geen snoep</a:t>
            </a:r>
            <a:r>
              <a:rPr lang="nl-BE" dirty="0" smtClean="0"/>
              <a:t>)</a:t>
            </a:r>
          </a:p>
          <a:p>
            <a:pPr lvl="0"/>
            <a:r>
              <a:rPr lang="nl-BE" dirty="0" smtClean="0"/>
              <a:t>Tutti </a:t>
            </a:r>
            <a:r>
              <a:rPr lang="nl-BE" dirty="0" err="1" smtClean="0"/>
              <a:t>Frutti</a:t>
            </a:r>
            <a:r>
              <a:rPr lang="nl-BE" dirty="0" smtClean="0"/>
              <a:t> (woensdag = </a:t>
            </a:r>
            <a:r>
              <a:rPr lang="nl-BE" dirty="0" err="1" smtClean="0"/>
              <a:t>fruitdag</a:t>
            </a:r>
            <a:r>
              <a:rPr lang="nl-BE" dirty="0" smtClean="0"/>
              <a:t>)</a:t>
            </a:r>
          </a:p>
          <a:p>
            <a:pPr lvl="0"/>
            <a:r>
              <a:rPr lang="nl-BE" dirty="0" smtClean="0"/>
              <a:t>Studietoelage </a:t>
            </a:r>
            <a:r>
              <a:rPr lang="nl-BE" dirty="0" smtClean="0">
                <a:sym typeface="Wingdings" pitchFamily="2" charset="2"/>
              </a:rPr>
              <a:t> secretariaat      </a:t>
            </a:r>
            <a:endParaRPr lang="nl-BE" dirty="0">
              <a:sym typeface="Wingdings" pitchFamily="2" charset="2"/>
            </a:endParaRPr>
          </a:p>
          <a:p>
            <a:pPr lvl="0"/>
            <a:r>
              <a:rPr lang="nl-BE" dirty="0" smtClean="0">
                <a:sym typeface="Wingdings" pitchFamily="2" charset="2"/>
              </a:rPr>
              <a:t>Afwezigheden: </a:t>
            </a:r>
            <a:r>
              <a:rPr lang="nl-BE" dirty="0" smtClean="0"/>
              <a:t>meer </a:t>
            </a:r>
            <a:r>
              <a:rPr lang="nl-BE" dirty="0"/>
              <a:t>dan 3 dagen </a:t>
            </a:r>
            <a:r>
              <a:rPr lang="nl-BE" dirty="0" smtClean="0"/>
              <a:t>afwezig = doktersattest</a:t>
            </a:r>
            <a:r>
              <a:rPr lang="nl-BE" dirty="0"/>
              <a:t>, minder  volstaat wit briefje (max. 4 maal). </a:t>
            </a:r>
            <a:endParaRPr lang="nl-BE" dirty="0" smtClean="0"/>
          </a:p>
          <a:p>
            <a:pPr lvl="0"/>
            <a:r>
              <a:rPr lang="nl-BE" dirty="0" smtClean="0"/>
              <a:t>Bestelbon (+warme maaltijden vanaf 12/09; vooraf betalen)</a:t>
            </a:r>
          </a:p>
          <a:p>
            <a:pPr marL="0" lvl="0" indent="0">
              <a:buNone/>
            </a:pPr>
            <a:endParaRPr lang="nl-BE" b="1" dirty="0" smtClean="0"/>
          </a:p>
          <a:p>
            <a:pPr marL="0" lvl="0" indent="0">
              <a:buNone/>
            </a:pPr>
            <a:r>
              <a:rPr lang="nl-BE" b="1" dirty="0" smtClean="0"/>
              <a:t>Specifiek </a:t>
            </a:r>
            <a:r>
              <a:rPr lang="nl-BE" b="1" dirty="0"/>
              <a:t>voor het zesde:</a:t>
            </a:r>
          </a:p>
          <a:p>
            <a:r>
              <a:rPr lang="nl-BE" dirty="0"/>
              <a:t>Klasagenda + </a:t>
            </a:r>
            <a:r>
              <a:rPr lang="nl-BE" dirty="0" smtClean="0"/>
              <a:t>huiswerkbeleid	</a:t>
            </a:r>
          </a:p>
          <a:p>
            <a:r>
              <a:rPr lang="nl-BE" dirty="0" smtClean="0">
                <a:hlinkClick r:id="rId3" action="ppaction://hlinkfile"/>
              </a:rPr>
              <a:t>weekplanning</a:t>
            </a:r>
            <a:endParaRPr lang="nl-BE" dirty="0" smtClean="0"/>
          </a:p>
          <a:p>
            <a:r>
              <a:rPr lang="nl-BE" dirty="0" smtClean="0">
                <a:hlinkClick r:id="rId4"/>
              </a:rPr>
              <a:t>klasblog</a:t>
            </a:r>
            <a:endParaRPr lang="nl-BE" dirty="0" smtClean="0"/>
          </a:p>
          <a:p>
            <a:pPr lvl="0"/>
            <a:r>
              <a:rPr lang="nl-BE" dirty="0"/>
              <a:t>Uitstappen: Gent – Technologiebeurs – bosklassen - </a:t>
            </a:r>
            <a:r>
              <a:rPr lang="nl-BE" dirty="0" smtClean="0"/>
              <a:t>…</a:t>
            </a:r>
          </a:p>
          <a:p>
            <a:r>
              <a:rPr lang="nl-BE" dirty="0"/>
              <a:t>Rapport en </a:t>
            </a:r>
            <a:r>
              <a:rPr lang="nl-BE" dirty="0" smtClean="0"/>
              <a:t>oudercontact</a:t>
            </a:r>
          </a:p>
          <a:p>
            <a:pPr lvl="0"/>
            <a:r>
              <a:rPr lang="nl-BE" dirty="0">
                <a:sym typeface="Wingdings" pitchFamily="2" charset="2"/>
              </a:rPr>
              <a:t>T</a:t>
            </a:r>
            <a:r>
              <a:rPr lang="nl-BE" dirty="0" smtClean="0">
                <a:sym typeface="Wingdings" pitchFamily="2" charset="2"/>
              </a:rPr>
              <a:t>oelage </a:t>
            </a:r>
            <a:r>
              <a:rPr lang="nl-BE" dirty="0">
                <a:sym typeface="Wingdings" pitchFamily="2" charset="2"/>
              </a:rPr>
              <a:t>voor bosklassen via </a:t>
            </a:r>
            <a:r>
              <a:rPr lang="nl-BE" dirty="0" smtClean="0">
                <a:sym typeface="Wingdings" pitchFamily="2" charset="2"/>
              </a:rPr>
              <a:t>mutualiteit</a:t>
            </a:r>
            <a:endParaRPr lang="nl-BE" dirty="0">
              <a:sym typeface="Wingdings" pitchFamily="2" charset="2"/>
            </a:endParaRPr>
          </a:p>
          <a:p>
            <a:endParaRPr lang="nl-BE" dirty="0"/>
          </a:p>
          <a:p>
            <a:pPr lvl="0"/>
            <a:endParaRPr lang="nl-BE" dirty="0" smtClean="0"/>
          </a:p>
          <a:p>
            <a:pPr lvl="0"/>
            <a:endParaRPr lang="nl-BE" dirty="0"/>
          </a:p>
          <a:p>
            <a:endParaRPr lang="nl-BE" dirty="0"/>
          </a:p>
          <a:p>
            <a:pPr marL="0" lvl="0" indent="0">
              <a:buNone/>
            </a:pPr>
            <a:endParaRPr lang="nl-BE" dirty="0" smtClean="0"/>
          </a:p>
          <a:p>
            <a:pPr lvl="0"/>
            <a:endParaRPr lang="nl-BE" dirty="0" smtClean="0"/>
          </a:p>
          <a:p>
            <a:pPr marL="0" lvl="0" indent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47864" y="764704"/>
            <a:ext cx="5338936" cy="5361459"/>
          </a:xfrm>
        </p:spPr>
        <p:txBody>
          <a:bodyPr/>
          <a:lstStyle/>
          <a:p>
            <a:pPr lvl="0">
              <a:buNone/>
            </a:pPr>
            <a:r>
              <a:rPr lang="nl-BE" b="1" dirty="0"/>
              <a:t>Het kind in het zesde leerjaar:</a:t>
            </a:r>
            <a:endParaRPr lang="nl-BE" dirty="0"/>
          </a:p>
          <a:p>
            <a:pPr lvl="0"/>
            <a:r>
              <a:rPr lang="nl-BE" dirty="0"/>
              <a:t>Meer zelfstandigheid: takenbord, heel vaak individueel werken…</a:t>
            </a:r>
          </a:p>
          <a:p>
            <a:pPr lvl="0"/>
            <a:r>
              <a:rPr lang="nl-BE" dirty="0" smtClean="0"/>
              <a:t>Groter geheel </a:t>
            </a:r>
            <a:r>
              <a:rPr lang="nl-BE" dirty="0"/>
              <a:t>leerstof om te verwerken, ook veel zelfstandiger studeren</a:t>
            </a:r>
          </a:p>
          <a:p>
            <a:pPr lvl="0"/>
            <a:r>
              <a:rPr lang="nl-BE" dirty="0"/>
              <a:t>Leren </a:t>
            </a:r>
            <a:r>
              <a:rPr lang="nl-BE" dirty="0" smtClean="0"/>
              <a:t>studeren </a:t>
            </a:r>
            <a:r>
              <a:rPr lang="nl-BE" dirty="0"/>
              <a:t>en leren plannen </a:t>
            </a:r>
            <a:r>
              <a:rPr lang="nl-BE" sz="2500" dirty="0" smtClean="0"/>
              <a:t>(weekplanning, studieplanners voor </a:t>
            </a:r>
            <a:r>
              <a:rPr lang="nl-BE" sz="2500" dirty="0" err="1" smtClean="0"/>
              <a:t>wero</a:t>
            </a:r>
            <a:r>
              <a:rPr lang="nl-BE" sz="2500" dirty="0" smtClean="0"/>
              <a:t> e.d.)</a:t>
            </a:r>
          </a:p>
          <a:p>
            <a:pPr lvl="0"/>
            <a:r>
              <a:rPr lang="nl-BE" dirty="0" smtClean="0"/>
              <a:t>Voorbereiding op volgend schooljaar: vakleerkrachten.</a:t>
            </a:r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Picture 2" descr="http://t3.gstatic.com/images?q=tbn:ANd9GcRBLS0ckOg5fz0Bksk39mlMnw8xwR3kS9QUwA4YuQVCtZDeTB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196752"/>
            <a:ext cx="2778219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56992"/>
            <a:ext cx="8075240" cy="27691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 err="1"/>
              <a:t>Klasverdeling</a:t>
            </a:r>
            <a:r>
              <a:rPr lang="nl-BE" b="1" dirty="0"/>
              <a:t> </a:t>
            </a:r>
            <a:endParaRPr lang="nl-BE" dirty="0"/>
          </a:p>
          <a:p>
            <a:pPr lvl="0"/>
            <a:r>
              <a:rPr lang="nl-BE" dirty="0" smtClean="0"/>
              <a:t>1 klas van 22 en </a:t>
            </a:r>
            <a:r>
              <a:rPr lang="nl-BE" dirty="0"/>
              <a:t>2</a:t>
            </a:r>
            <a:r>
              <a:rPr lang="nl-BE" dirty="0" smtClean="0"/>
              <a:t> klassen van 21 </a:t>
            </a:r>
          </a:p>
          <a:p>
            <a:pPr lvl="0"/>
            <a:r>
              <a:rPr lang="nl-BE" dirty="0" smtClean="0"/>
              <a:t>We </a:t>
            </a:r>
            <a:r>
              <a:rPr lang="nl-BE" dirty="0"/>
              <a:t>werken </a:t>
            </a:r>
            <a:r>
              <a:rPr lang="nl-BE" dirty="0" smtClean="0"/>
              <a:t>zeer nauw samen. We geven </a:t>
            </a:r>
            <a:r>
              <a:rPr lang="nl-BE" dirty="0" err="1" smtClean="0"/>
              <a:t>klasoverschrijdend</a:t>
            </a:r>
            <a:r>
              <a:rPr lang="nl-BE" dirty="0" smtClean="0"/>
              <a:t> les (=vakleerkrachten) en er is wekelijks overleg zodat lessen, taken en huistaken </a:t>
            </a:r>
            <a:r>
              <a:rPr lang="nl-BE" u="sng" dirty="0" smtClean="0"/>
              <a:t>ongeveer</a:t>
            </a:r>
            <a:r>
              <a:rPr lang="nl-BE" dirty="0" smtClean="0"/>
              <a:t> gelijk lopen.</a:t>
            </a:r>
            <a:endParaRPr lang="nl-BE" dirty="0"/>
          </a:p>
        </p:txBody>
      </p:sp>
      <p:pic>
        <p:nvPicPr>
          <p:cNvPr id="4" name="Picture 2" descr="http://www.hoogbegaafdvlaanderen.be/06_HB_op_school/gfx/beestjes_scho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60648"/>
            <a:ext cx="4822089" cy="3050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6696744" cy="648072"/>
          </a:xfrm>
        </p:spPr>
        <p:txBody>
          <a:bodyPr>
            <a:normAutofit/>
          </a:bodyPr>
          <a:lstStyle/>
          <a:p>
            <a:r>
              <a:rPr lang="nl-BE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Lessenrooster van onze klas:</a:t>
            </a:r>
            <a:endParaRPr lang="nl-BE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915816" y="2082914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 smtClean="0">
                <a:hlinkClick r:id="rId2" action="ppaction://hlinkfile"/>
              </a:rPr>
              <a:t>lessenrooster</a:t>
            </a:r>
            <a:endParaRPr lang="nl-BE" sz="2000" dirty="0"/>
          </a:p>
        </p:txBody>
      </p:sp>
      <p:sp>
        <p:nvSpPr>
          <p:cNvPr id="4" name="Tekstvak 3"/>
          <p:cNvSpPr txBox="1"/>
          <p:nvPr/>
        </p:nvSpPr>
        <p:spPr>
          <a:xfrm>
            <a:off x="755576" y="2996952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Vakverdeling:</a:t>
            </a:r>
          </a:p>
          <a:p>
            <a:endParaRPr lang="nl-BE" sz="2400" dirty="0" smtClean="0"/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Wiskunde en godsdienst = klasleerkracht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Frans = juf </a:t>
            </a:r>
            <a:r>
              <a:rPr lang="nl-BE" sz="2400" dirty="0" err="1" smtClean="0"/>
              <a:t>Tinneke</a:t>
            </a:r>
            <a:endParaRPr lang="nl-BE" sz="2400" dirty="0" smtClean="0"/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Taal = juf Vanessa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Spelling = meester Luc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err="1" smtClean="0"/>
              <a:t>Wero</a:t>
            </a:r>
            <a:r>
              <a:rPr lang="nl-BE" sz="2400" dirty="0" smtClean="0"/>
              <a:t> = meester Kevin</a:t>
            </a: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NL" sz="2400" dirty="0" err="1" smtClean="0"/>
              <a:t>Muzo</a:t>
            </a:r>
            <a:r>
              <a:rPr lang="nl-NL" sz="2400" dirty="0" smtClean="0"/>
              <a:t> = afwisselend de juffen en meesters Kevin en Luc</a:t>
            </a:r>
            <a:endParaRPr lang="nl-BE" sz="2400" dirty="0" smtClean="0"/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L.O. en zwemmen = meester Steven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58678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84076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nl-BE" sz="2400" b="1" dirty="0"/>
              <a:t>Vakken </a:t>
            </a:r>
            <a:r>
              <a:rPr lang="nl-BE" sz="2400" b="1" dirty="0" smtClean="0"/>
              <a:t>:</a:t>
            </a:r>
            <a:endParaRPr lang="nl-BE" sz="2400" dirty="0"/>
          </a:p>
          <a:p>
            <a:pPr>
              <a:buNone/>
            </a:pPr>
            <a:endParaRPr lang="nl-BE" sz="2000" dirty="0"/>
          </a:p>
          <a:p>
            <a:pPr marL="0" lvl="0" indent="0">
              <a:buNone/>
            </a:pPr>
            <a:r>
              <a:rPr lang="nl-BE" sz="2400" dirty="0"/>
              <a:t>Godsdienst: </a:t>
            </a:r>
            <a:r>
              <a:rPr lang="nl-BE" sz="2400" dirty="0" smtClean="0"/>
              <a:t>3u/week </a:t>
            </a:r>
            <a:endParaRPr lang="nl-BE" sz="2000" dirty="0" smtClean="0"/>
          </a:p>
          <a:p>
            <a:pPr marL="0" lvl="0" indent="0">
              <a:buNone/>
            </a:pPr>
            <a:endParaRPr lang="nl-BE" sz="2000" dirty="0" smtClean="0"/>
          </a:p>
          <a:p>
            <a:pPr lvl="0">
              <a:buNone/>
            </a:pPr>
            <a:r>
              <a:rPr lang="nl-BE" sz="2400" dirty="0" err="1" smtClean="0"/>
              <a:t>Wero</a:t>
            </a:r>
            <a:r>
              <a:rPr lang="nl-BE" sz="2400" dirty="0"/>
              <a:t>: </a:t>
            </a:r>
            <a:r>
              <a:rPr lang="nl-BE" sz="2400" dirty="0" smtClean="0"/>
              <a:t>3u/week </a:t>
            </a:r>
          </a:p>
          <a:p>
            <a:pPr>
              <a:buFont typeface="Wingdings"/>
              <a:buChar char="Ø"/>
            </a:pPr>
            <a:r>
              <a:rPr lang="nl-BE" sz="2400" dirty="0" smtClean="0"/>
              <a:t>Leerwerkboek </a:t>
            </a:r>
            <a:r>
              <a:rPr lang="nl-BE" sz="2400" dirty="0"/>
              <a:t>+ </a:t>
            </a:r>
            <a:r>
              <a:rPr lang="nl-BE" sz="2400" dirty="0" smtClean="0"/>
              <a:t>bronnenboek Mikado</a:t>
            </a:r>
            <a:endParaRPr lang="nl-BE" sz="2400" dirty="0"/>
          </a:p>
          <a:p>
            <a:pPr>
              <a:buFont typeface="Wingdings"/>
              <a:buChar char="Ø"/>
            </a:pPr>
            <a:r>
              <a:rPr lang="nl-BE" sz="2400" dirty="0" smtClean="0"/>
              <a:t>Nuttige website waar extra kan geoefend worden</a:t>
            </a:r>
            <a:endParaRPr lang="nl-BE" sz="2400" dirty="0"/>
          </a:p>
          <a:p>
            <a:pPr lvl="0">
              <a:buFont typeface="Wingdings"/>
              <a:buChar char="Ø"/>
            </a:pPr>
            <a:r>
              <a:rPr lang="nl-BE" sz="2400" dirty="0"/>
              <a:t>Na elk </a:t>
            </a:r>
            <a:r>
              <a:rPr lang="nl-BE" sz="2400" dirty="0" smtClean="0"/>
              <a:t>groot thema </a:t>
            </a:r>
            <a:r>
              <a:rPr lang="nl-BE" sz="2400" dirty="0"/>
              <a:t>maken we samen een studiewijzer = leren studeren</a:t>
            </a:r>
          </a:p>
          <a:p>
            <a:pPr lvl="0">
              <a:buFont typeface="Wingdings"/>
              <a:buChar char="Ø"/>
            </a:pPr>
            <a:r>
              <a:rPr lang="nl-BE" sz="2400" dirty="0"/>
              <a:t>Grote toetsen (</a:t>
            </a:r>
            <a:r>
              <a:rPr lang="nl-BE" sz="2400" dirty="0" err="1"/>
              <a:t>vbr</a:t>
            </a:r>
            <a:r>
              <a:rPr lang="nl-BE" sz="2400" dirty="0"/>
              <a:t> op volgend schooljaar</a:t>
            </a:r>
            <a:r>
              <a:rPr lang="nl-BE" sz="2400" dirty="0" smtClean="0"/>
              <a:t>)</a:t>
            </a:r>
          </a:p>
          <a:p>
            <a:pPr marL="0" lvl="0" indent="0">
              <a:buNone/>
            </a:pPr>
            <a:endParaRPr lang="nl-BE" sz="2000" dirty="0"/>
          </a:p>
          <a:p>
            <a:pPr lvl="0">
              <a:buNone/>
            </a:pPr>
            <a:r>
              <a:rPr lang="nl-BE" sz="2400" dirty="0" err="1"/>
              <a:t>Wero</a:t>
            </a:r>
            <a:r>
              <a:rPr lang="nl-BE" sz="2400" dirty="0"/>
              <a:t> </a:t>
            </a:r>
            <a:r>
              <a:rPr lang="nl-BE" sz="2400" dirty="0" err="1"/>
              <a:t>Actua</a:t>
            </a:r>
            <a:r>
              <a:rPr lang="nl-BE" sz="2400" dirty="0"/>
              <a:t>: </a:t>
            </a:r>
            <a:r>
              <a:rPr lang="nl-BE" sz="2400" dirty="0" smtClean="0"/>
              <a:t>0,5u/week</a:t>
            </a:r>
            <a:endParaRPr lang="nl-BE" sz="2400" dirty="0"/>
          </a:p>
          <a:p>
            <a:pPr lvl="0">
              <a:buFont typeface="Wingdings" pitchFamily="2" charset="2"/>
              <a:buChar char="Ø"/>
            </a:pPr>
            <a:r>
              <a:rPr lang="nl-BE" sz="2400" dirty="0"/>
              <a:t>Binnen- en buitenland, sport en het weer. Elke week stellen twee kinderen de actualiteit voor aan de hand van een presentatie (zie ook </a:t>
            </a:r>
            <a:r>
              <a:rPr lang="nl-BE" sz="2400" dirty="0" err="1"/>
              <a:t>weromapje</a:t>
            </a:r>
            <a:r>
              <a:rPr lang="nl-BE" sz="2400" dirty="0"/>
              <a:t>)</a:t>
            </a:r>
          </a:p>
          <a:p>
            <a:pPr marL="0" lvl="0" indent="0">
              <a:buNone/>
            </a:pPr>
            <a:endParaRPr lang="nl-BE" sz="2400" dirty="0"/>
          </a:p>
          <a:p>
            <a:pPr>
              <a:buNone/>
            </a:pPr>
            <a:r>
              <a:rPr lang="nl-BE" sz="2400" dirty="0"/>
              <a:t> </a:t>
            </a:r>
          </a:p>
          <a:p>
            <a:pPr lvl="0">
              <a:buNone/>
            </a:pPr>
            <a:endParaRPr lang="nl-B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95536" y="487025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BE" sz="2400" dirty="0"/>
              <a:t>Frans: 3,5u/week </a:t>
            </a:r>
            <a:endParaRPr lang="nl-BE" sz="2400" dirty="0" smtClean="0"/>
          </a:p>
          <a:p>
            <a:pPr marL="342900" lvl="0" indent="-3429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 smtClean="0"/>
              <a:t>Na </a:t>
            </a:r>
            <a:r>
              <a:rPr lang="nl-BE" sz="2400" dirty="0"/>
              <a:t>elk contact= toets, soms een extra toets van de </a:t>
            </a:r>
            <a:r>
              <a:rPr lang="nl-BE" sz="2400" dirty="0" smtClean="0"/>
              <a:t>werkwoorden, de cijfers, de klok </a:t>
            </a:r>
            <a:r>
              <a:rPr lang="nl-BE" sz="2400" dirty="0"/>
              <a:t>of andere.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Veel mondelinge oefeningen + projecten (modeshow, winkeltje…)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Dagelijks oefenen: lezen, de woordjes herhalen, de werkwoorden </a:t>
            </a:r>
            <a:r>
              <a:rPr lang="nl-BE" sz="2400" dirty="0" smtClean="0"/>
              <a:t>opzeggen, een kort gesprekje voeren...</a:t>
            </a:r>
            <a:endParaRPr lang="nl-BE" sz="2400" dirty="0"/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Woordjes: schriftelijk oefenen, hoewel schrijffouten nog niet meetellen, vind ik dit al een goede voorbereiding op volgend schooljaar (+ visueel geheugen)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Woordjes studeren = alle woordjes 3x schrijven in schriftje + veel mondeling oefenen in de klas met woordstroken, prentjes en aan de hand van spelletjes.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Tijdens de lessen heel weinig Nederlands (zie ook groene bladwijzer)</a:t>
            </a:r>
          </a:p>
          <a:p>
            <a:pPr marL="274638" lvl="0" indent="-274638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nl-BE" sz="2400" dirty="0"/>
              <a:t>Oefenen op de computer: </a:t>
            </a:r>
            <a:r>
              <a:rPr lang="nl-BE" sz="2400" dirty="0" smtClean="0"/>
              <a:t>beaufort </a:t>
            </a:r>
            <a:r>
              <a:rPr lang="nl-BE" sz="2400" dirty="0"/>
              <a:t>zesde leerjaar intikken op </a:t>
            </a:r>
            <a:r>
              <a:rPr lang="nl-BE" sz="2400" dirty="0" smtClean="0"/>
              <a:t>google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2274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918</TotalTime>
  <Words>667</Words>
  <Application>Microsoft Office PowerPoint</Application>
  <PresentationFormat>Diavoorstelling (4:3)</PresentationFormat>
  <Paragraphs>129</Paragraphs>
  <Slides>13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</vt:lpstr>
      <vt:lpstr>Wingdings 2</vt:lpstr>
      <vt:lpstr>Stroom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Lessenrooster van onze klas: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kevin</dc:creator>
  <cp:lastModifiedBy>6c</cp:lastModifiedBy>
  <cp:revision>52</cp:revision>
  <cp:lastPrinted>2016-09-06T18:08:49Z</cp:lastPrinted>
  <dcterms:created xsi:type="dcterms:W3CDTF">2011-09-06T14:58:19Z</dcterms:created>
  <dcterms:modified xsi:type="dcterms:W3CDTF">2016-09-09T13:16:46Z</dcterms:modified>
</cp:coreProperties>
</file>