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24" autoAdjust="0"/>
  </p:normalViewPr>
  <p:slideViewPr>
    <p:cSldViewPr>
      <p:cViewPr varScale="1">
        <p:scale>
          <a:sx n="74" d="100"/>
          <a:sy n="74" d="100"/>
        </p:scale>
        <p:origin x="-8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53D6C-6F34-42AA-9F4D-BAF746E6F346}" type="datetimeFigureOut">
              <a:rPr lang="nl-BE" smtClean="0"/>
              <a:pPr/>
              <a:t>18/04/2013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2D18DB-71B8-4886-ABF7-8CE9A919923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D18DB-71B8-4886-ABF7-8CE9A9199233}" type="slidenum">
              <a:rPr lang="nl-BE" smtClean="0"/>
              <a:pPr/>
              <a:t>1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18-4-2013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18-4-2013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18-4-2013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18-4-2013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18-4-2013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18-4-2013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18-4-2013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18-4-2013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18-4-2013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18-4-2013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18-4-2013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3"/>
          </p:nvPr>
        </p:nvSpPr>
        <p:spPr>
          <a:xfrm>
            <a:off x="-1044575" y="1557338"/>
            <a:ext cx="914400" cy="9144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18-4-2013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143000"/>
          </a:xfrm>
        </p:spPr>
        <p:txBody>
          <a:bodyPr>
            <a:noAutofit/>
          </a:bodyPr>
          <a:lstStyle/>
          <a:p>
            <a:r>
              <a:rPr lang="nl-BE" sz="9600" b="1" dirty="0" smtClean="0">
                <a:solidFill>
                  <a:srgbClr val="FF0000"/>
                </a:solidFill>
              </a:rPr>
              <a:t>regioklassen</a:t>
            </a:r>
            <a:endParaRPr lang="nl-BE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BE" sz="4000" dirty="0" smtClean="0">
                <a:solidFill>
                  <a:srgbClr val="0070C0"/>
                </a:solidFill>
              </a:rPr>
              <a:t>donderdag 2 mei 2013</a:t>
            </a:r>
            <a:endParaRPr lang="nl-BE" sz="4000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Boerderijbezoek </a:t>
            </a:r>
            <a:r>
              <a:rPr lang="nl-BE" dirty="0" err="1" smtClean="0"/>
              <a:t>Sint-Maartenshove</a:t>
            </a:r>
            <a:r>
              <a:rPr lang="nl-BE" dirty="0" smtClean="0"/>
              <a:t> te </a:t>
            </a:r>
            <a:r>
              <a:rPr lang="nl-BE" dirty="0" err="1" smtClean="0"/>
              <a:t>Koolskamp</a:t>
            </a:r>
            <a:r>
              <a:rPr lang="nl-BE" dirty="0" smtClean="0"/>
              <a:t>.</a:t>
            </a:r>
          </a:p>
          <a:p>
            <a:r>
              <a:rPr lang="nl-BE" dirty="0" smtClean="0"/>
              <a:t>Picknick op de boerderij.</a:t>
            </a:r>
          </a:p>
          <a:p>
            <a:r>
              <a:rPr lang="nl-BE" dirty="0" smtClean="0"/>
              <a:t>Onderweg : </a:t>
            </a:r>
            <a:r>
              <a:rPr lang="nl-BE" dirty="0" err="1" smtClean="0"/>
              <a:t>BEE-moment</a:t>
            </a:r>
            <a:endParaRPr lang="nl-BE" dirty="0" smtClean="0"/>
          </a:p>
          <a:p>
            <a:r>
              <a:rPr lang="nl-BE" dirty="0" smtClean="0"/>
              <a:t>Bezoek aan Mulder </a:t>
            </a:r>
            <a:r>
              <a:rPr lang="nl-BE" dirty="0" err="1" smtClean="0"/>
              <a:t>Natural</a:t>
            </a:r>
            <a:r>
              <a:rPr lang="nl-BE" dirty="0" smtClean="0"/>
              <a:t> Foods.</a:t>
            </a:r>
          </a:p>
          <a:p>
            <a:r>
              <a:rPr lang="nl-BE" dirty="0" smtClean="0"/>
              <a:t>Bezoek aan aardbeienkwekerij.</a:t>
            </a:r>
          </a:p>
          <a:p>
            <a:r>
              <a:rPr lang="nl-BE" dirty="0" err="1" smtClean="0"/>
              <a:t>djèmbé</a:t>
            </a:r>
            <a:endParaRPr lang="nl-B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BE" sz="4000" dirty="0" smtClean="0">
                <a:solidFill>
                  <a:srgbClr val="0070C0"/>
                </a:solidFill>
              </a:rPr>
              <a:t>vrijdag 2 mei 2013</a:t>
            </a:r>
            <a:endParaRPr lang="nl-BE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Workshop schoffelen VABI</a:t>
            </a:r>
          </a:p>
          <a:p>
            <a:r>
              <a:rPr lang="nl-BE" dirty="0" err="1" smtClean="0"/>
              <a:t>Food</a:t>
            </a:r>
            <a:r>
              <a:rPr lang="nl-BE" dirty="0" smtClean="0"/>
              <a:t> </a:t>
            </a:r>
            <a:r>
              <a:rPr lang="nl-BE" dirty="0" err="1" smtClean="0"/>
              <a:t>Path</a:t>
            </a:r>
            <a:r>
              <a:rPr lang="nl-BE" dirty="0" smtClean="0"/>
              <a:t> </a:t>
            </a:r>
            <a:r>
              <a:rPr lang="nl-BE" dirty="0" err="1" smtClean="0"/>
              <a:t>Roeselare</a:t>
            </a:r>
            <a:endParaRPr lang="nl-BE" dirty="0" smtClean="0"/>
          </a:p>
          <a:p>
            <a:r>
              <a:rPr lang="nl-BE" dirty="0" smtClean="0"/>
              <a:t>Lunch</a:t>
            </a:r>
          </a:p>
          <a:p>
            <a:r>
              <a:rPr lang="nl-BE" dirty="0" err="1" smtClean="0"/>
              <a:t>Food</a:t>
            </a:r>
            <a:r>
              <a:rPr lang="nl-BE" dirty="0" smtClean="0"/>
              <a:t> </a:t>
            </a:r>
            <a:r>
              <a:rPr lang="nl-BE" dirty="0" err="1" smtClean="0"/>
              <a:t>Path</a:t>
            </a:r>
            <a:r>
              <a:rPr lang="nl-BE" dirty="0" smtClean="0"/>
              <a:t> </a:t>
            </a:r>
            <a:r>
              <a:rPr lang="nl-BE" dirty="0" err="1" smtClean="0"/>
              <a:t>Roeselare</a:t>
            </a:r>
            <a:endParaRPr lang="nl-BE" dirty="0" smtClean="0"/>
          </a:p>
          <a:p>
            <a:r>
              <a:rPr lang="nl-BE" dirty="0" err="1" smtClean="0"/>
              <a:t>BEE-moment</a:t>
            </a:r>
            <a:endParaRPr lang="nl-BE" dirty="0" smtClean="0"/>
          </a:p>
          <a:p>
            <a:r>
              <a:rPr lang="nl-BE" dirty="0" err="1" smtClean="0"/>
              <a:t>Miummm</a:t>
            </a:r>
            <a:endParaRPr lang="nl-BE" dirty="0" smtClean="0"/>
          </a:p>
          <a:p>
            <a:endParaRPr lang="nl-B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sz="4000" dirty="0" smtClean="0">
                <a:solidFill>
                  <a:srgbClr val="0070C0"/>
                </a:solidFill>
              </a:rPr>
              <a:t>Wat meebrengen ?</a:t>
            </a:r>
            <a:endParaRPr lang="nl-BE" sz="4000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nl-BE" dirty="0" smtClean="0">
                <a:latin typeface="+mj-lt"/>
                <a:cs typeface="Arial" pitchFamily="34" charset="0"/>
              </a:rPr>
              <a:t>Picknick voor donderdagmiddag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nl-BE" dirty="0" smtClean="0">
                <a:latin typeface="+mj-lt"/>
                <a:cs typeface="Arial" pitchFamily="34" charset="0"/>
              </a:rPr>
              <a:t>Beddengoed: Slaapzak, hoofdkussen, matrasovertrek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nl-BE" dirty="0" smtClean="0">
                <a:latin typeface="+mj-lt"/>
                <a:cs typeface="Arial" pitchFamily="34" charset="0"/>
              </a:rPr>
              <a:t>Toiletgerei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nl-BE" dirty="0" smtClean="0">
                <a:latin typeface="+mj-lt"/>
                <a:cs typeface="Arial" pitchFamily="34" charset="0"/>
              </a:rPr>
              <a:t>Regenkledij, reservekledij, reserveschoenen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nl-BE" dirty="0" err="1" smtClean="0">
                <a:latin typeface="+mj-lt"/>
                <a:cs typeface="Arial" pitchFamily="34" charset="0"/>
              </a:rPr>
              <a:t>Fluohes</a:t>
            </a:r>
            <a:r>
              <a:rPr lang="nl-BE" dirty="0" smtClean="0">
                <a:latin typeface="+mj-lt"/>
                <a:cs typeface="Arial" pitchFamily="34" charset="0"/>
              </a:rPr>
              <a:t>, fietshelm, fietsslot (!) 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nl-BE" dirty="0" smtClean="0">
                <a:latin typeface="+mj-lt"/>
                <a:cs typeface="Arial" pitchFamily="34" charset="0"/>
              </a:rPr>
              <a:t>Geen geld nodig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nl-BE" dirty="0" smtClean="0">
                <a:latin typeface="+mj-lt"/>
                <a:cs typeface="Arial" pitchFamily="34" charset="0"/>
              </a:rPr>
              <a:t>Gsm, videospelletjes e.d. zijn verboden!</a:t>
            </a:r>
          </a:p>
          <a:p>
            <a:endParaRPr lang="nl-B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BE" sz="9600" b="1" dirty="0" smtClean="0">
                <a:solidFill>
                  <a:srgbClr val="FF0000"/>
                </a:solidFill>
              </a:rPr>
              <a:t>2 en 3 mei 2013</a:t>
            </a:r>
            <a:endParaRPr lang="nl-BE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west-vlaanderen.be/genieten/Cultuur/erfgoed/monumenten/monumentenwacht/historiek/PublishingImages/kaart%20West-Vlaanderen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6494" b="16494"/>
          <a:stretch>
            <a:fillRect/>
          </a:stretch>
        </p:blipFill>
        <p:spPr bwMode="auto">
          <a:xfrm>
            <a:off x="539552" y="404664"/>
            <a:ext cx="7968000" cy="597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6563072" cy="1162050"/>
          </a:xfrm>
        </p:spPr>
        <p:txBody>
          <a:bodyPr>
            <a:noAutofit/>
          </a:bodyPr>
          <a:lstStyle/>
          <a:p>
            <a:r>
              <a:rPr lang="nl-BE" sz="4800" dirty="0" smtClean="0">
                <a:solidFill>
                  <a:srgbClr val="FF0000"/>
                </a:solidFill>
              </a:rPr>
              <a:t>Waarom in de regio ?</a:t>
            </a:r>
            <a:endParaRPr lang="nl-BE" sz="4800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289274"/>
            <a:ext cx="5111750" cy="3732014"/>
          </a:xfrm>
        </p:spPr>
        <p:txBody>
          <a:bodyPr/>
          <a:lstStyle/>
          <a:p>
            <a:r>
              <a:rPr lang="nl-BE" dirty="0" smtClean="0"/>
              <a:t>Kennismaken op een interactieve manier met de regio.</a:t>
            </a:r>
          </a:p>
          <a:p>
            <a:r>
              <a:rPr lang="nl-BE" dirty="0" smtClean="0"/>
              <a:t>Het ‘onderweg zijn’ in de regio.</a:t>
            </a:r>
            <a:endParaRPr lang="nl-B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060848"/>
            <a:ext cx="8229600" cy="1143000"/>
          </a:xfrm>
        </p:spPr>
        <p:txBody>
          <a:bodyPr>
            <a:noAutofit/>
          </a:bodyPr>
          <a:lstStyle/>
          <a:p>
            <a:r>
              <a:rPr lang="nl-BE" sz="9600" b="1" dirty="0" smtClean="0">
                <a:solidFill>
                  <a:srgbClr val="FF0000"/>
                </a:solidFill>
              </a:rPr>
              <a:t>Rode draad :</a:t>
            </a:r>
            <a:br>
              <a:rPr lang="nl-BE" sz="9600" b="1" dirty="0" smtClean="0">
                <a:solidFill>
                  <a:srgbClr val="FF0000"/>
                </a:solidFill>
              </a:rPr>
            </a:br>
            <a:r>
              <a:rPr lang="nl-BE" sz="9600" b="1" dirty="0" smtClean="0">
                <a:solidFill>
                  <a:srgbClr val="FF0000"/>
                </a:solidFill>
              </a:rPr>
              <a:t>voeding</a:t>
            </a:r>
            <a:endParaRPr lang="nl-BE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564904"/>
            <a:ext cx="8229600" cy="1143000"/>
          </a:xfrm>
        </p:spPr>
        <p:txBody>
          <a:bodyPr>
            <a:noAutofit/>
          </a:bodyPr>
          <a:lstStyle/>
          <a:p>
            <a:r>
              <a:rPr lang="nl-BE" sz="9600" b="1" dirty="0" smtClean="0">
                <a:solidFill>
                  <a:srgbClr val="FF0000"/>
                </a:solidFill>
              </a:rPr>
              <a:t>Overnachting in ‘het Rokken’</a:t>
            </a:r>
            <a:endParaRPr lang="nl-BE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BE" sz="10700" b="1" dirty="0" smtClean="0">
                <a:solidFill>
                  <a:srgbClr val="FF0000"/>
                </a:solidFill>
              </a:rPr>
              <a:t>Kostprijs</a:t>
            </a:r>
            <a:r>
              <a:rPr lang="nl-BE" dirty="0" smtClean="0"/>
              <a:t>	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BE" sz="9600" b="1" dirty="0" smtClean="0">
                <a:solidFill>
                  <a:srgbClr val="FF0000"/>
                </a:solidFill>
              </a:rPr>
              <a:t>50 euro</a:t>
            </a:r>
            <a:endParaRPr lang="nl-BE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>
            <a:noAutofit/>
          </a:bodyPr>
          <a:lstStyle/>
          <a:p>
            <a:r>
              <a:rPr lang="nl-BE" sz="9600" b="1" dirty="0" smtClean="0">
                <a:solidFill>
                  <a:srgbClr val="FF0000"/>
                </a:solidFill>
              </a:rPr>
              <a:t>Verplaatsing :</a:t>
            </a:r>
            <a:br>
              <a:rPr lang="nl-BE" sz="9600" b="1" dirty="0" smtClean="0">
                <a:solidFill>
                  <a:srgbClr val="FF0000"/>
                </a:solidFill>
              </a:rPr>
            </a:br>
            <a:r>
              <a:rPr lang="nl-BE" sz="9600" b="1" dirty="0" smtClean="0">
                <a:solidFill>
                  <a:srgbClr val="FF0000"/>
                </a:solidFill>
              </a:rPr>
              <a:t>met de fiets</a:t>
            </a:r>
            <a:endParaRPr lang="nl-BE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1700808"/>
            <a:ext cx="8229600" cy="1143000"/>
          </a:xfrm>
        </p:spPr>
        <p:txBody>
          <a:bodyPr>
            <a:noAutofit/>
          </a:bodyPr>
          <a:lstStyle/>
          <a:p>
            <a:r>
              <a:rPr lang="nl-BE" sz="9600" b="1" dirty="0" smtClean="0">
                <a:solidFill>
                  <a:srgbClr val="FF0000"/>
                </a:solidFill>
              </a:rPr>
              <a:t>programma</a:t>
            </a:r>
            <a:endParaRPr lang="nl-BE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125</Words>
  <Application>Microsoft Office PowerPoint</Application>
  <PresentationFormat>Diavoorstelling (4:3)</PresentationFormat>
  <Paragraphs>34</Paragraphs>
  <Slides>12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Office-thema</vt:lpstr>
      <vt:lpstr>regioklassen</vt:lpstr>
      <vt:lpstr>2 en 3 mei 2013</vt:lpstr>
      <vt:lpstr>Dia 3</vt:lpstr>
      <vt:lpstr>Waarom in de regio ?</vt:lpstr>
      <vt:lpstr>Rode draad : voeding</vt:lpstr>
      <vt:lpstr>Overnachting in ‘het Rokken’</vt:lpstr>
      <vt:lpstr>Kostprijs </vt:lpstr>
      <vt:lpstr>Verplaatsing : met de fiets</vt:lpstr>
      <vt:lpstr>programma</vt:lpstr>
      <vt:lpstr>donderdag 2 mei 2013</vt:lpstr>
      <vt:lpstr>vrijdag 2 mei 2013</vt:lpstr>
      <vt:lpstr>Wat meebrengen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regioklassen</dc:title>
  <dc:creator>Marleen</dc:creator>
  <cp:lastModifiedBy>klaswerk</cp:lastModifiedBy>
  <cp:revision>28</cp:revision>
  <dcterms:created xsi:type="dcterms:W3CDTF">2013-04-02T12:41:23Z</dcterms:created>
  <dcterms:modified xsi:type="dcterms:W3CDTF">2013-04-18T10:46:09Z</dcterms:modified>
</cp:coreProperties>
</file>