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sldIdLst>
    <p:sldId id="256" r:id="rId4"/>
    <p:sldId id="257" r:id="rId5"/>
    <p:sldId id="263" r:id="rId6"/>
    <p:sldId id="258" r:id="rId7"/>
    <p:sldId id="262" r:id="rId8"/>
    <p:sldId id="261" r:id="rId9"/>
    <p:sldId id="259" r:id="rId10"/>
    <p:sldId id="260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4610" autoAdjust="0"/>
  </p:normalViewPr>
  <p:slideViewPr>
    <p:cSldViewPr>
      <p:cViewPr varScale="1">
        <p:scale>
          <a:sx n="84" d="100"/>
          <a:sy n="84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3C47DD-081B-4605-BD22-2118E0905440}" type="datetimeFigureOut">
              <a:rPr lang="nl-BE" smtClean="0"/>
              <a:pPr/>
              <a:t>8/02/2013</a:t>
            </a:fld>
            <a:endParaRPr lang="nl-BE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 smtClean="0"/>
              <a:t>Julie </a:t>
            </a:r>
            <a:r>
              <a:rPr lang="nl-BE" dirty="0" err="1" smtClean="0"/>
              <a:t>Dalle</a:t>
            </a:r>
            <a:endParaRPr lang="nl-BE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nl-BE" dirty="0" smtClean="0"/>
              <a:t>2	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4LaB5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029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884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173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473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77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746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61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20624" indent="-384048">
              <a:buClr>
                <a:srgbClr val="00B0F0"/>
              </a:buClr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Julie </a:t>
            </a:r>
            <a:r>
              <a:rPr lang="nl-BE" dirty="0" err="1" smtClean="0"/>
              <a:t>Dalle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7" name="Actieknop: Introductiepagina 6">
            <a:hlinkClick r:id="rId2" action="ppaction://hlinksldjump" highlightClick="1"/>
          </p:cNvPr>
          <p:cNvSpPr/>
          <p:nvPr userDrawn="1"/>
        </p:nvSpPr>
        <p:spPr>
          <a:xfrm>
            <a:off x="8604448" y="6309320"/>
            <a:ext cx="358492" cy="394344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081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2941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6039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808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pPr/>
              <a:t>8/02/2013</a:t>
            </a:fld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nl-BE" smtClean="0"/>
              <a:t>2	</a:t>
            </a:r>
          </a:p>
          <a:p>
            <a:pPr algn="ctr"/>
            <a:r>
              <a:rPr lang="nl-BE" smtClean="0">
                <a:solidFill>
                  <a:schemeClr val="tx1"/>
                </a:solidFill>
              </a:rPr>
              <a:t>4LaB5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smtClean="0"/>
              <a:t>Julie Dalle</a:t>
            </a:r>
            <a:endParaRPr lang="nl-B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smtClean="0"/>
              <a:t>2</a:t>
            </a:r>
            <a:endParaRPr lang="nl-BE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smtClean="0"/>
              <a:t>Julie Dalle</a:t>
            </a:r>
            <a:endParaRPr lang="nl-BE" dirty="0"/>
          </a:p>
        </p:txBody>
      </p:sp>
      <p:sp>
        <p:nvSpPr>
          <p:cNvPr id="7" name="Actieknop: Introductiepagina 6">
            <a:hlinkClick r:id="rId2" action="ppaction://hlinksldjump" highlightClick="1"/>
          </p:cNvPr>
          <p:cNvSpPr/>
          <p:nvPr userDrawn="1"/>
        </p:nvSpPr>
        <p:spPr>
          <a:xfrm>
            <a:off x="8604448" y="6309320"/>
            <a:ext cx="358492" cy="394344"/>
          </a:xfrm>
          <a:prstGeom prst="actionButtonHome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smtClean="0"/>
              <a:t>Julie Dalle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Julie </a:t>
            </a:r>
            <a:r>
              <a:rPr lang="nl-BE" dirty="0" err="1" smtClean="0"/>
              <a:t>Dalle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 marL="420624" indent="-384048">
              <a:buClr>
                <a:srgbClr val="00B0F0"/>
              </a:buClr>
              <a:buFont typeface="Wingdings" pitchFamily="2" charset="2"/>
              <a:buChar char="ü"/>
              <a:defRPr sz="2600"/>
            </a:lvl1pPr>
            <a:lvl2pPr marL="722376" indent="-274320">
              <a:buClr>
                <a:srgbClr val="00B0F0"/>
              </a:buClr>
              <a:buFont typeface="Wingdings" pitchFamily="2" charset="2"/>
              <a:buChar char="ü"/>
              <a:defRPr sz="2200"/>
            </a:lvl2pPr>
            <a:lvl3pPr marL="1005840" indent="-256032">
              <a:buClr>
                <a:srgbClr val="00B0F0"/>
              </a:buClr>
              <a:buFont typeface="Wingdings" pitchFamily="2" charset="2"/>
              <a:buChar char="ü"/>
              <a:defRPr sz="2000"/>
            </a:lvl3pPr>
            <a:lvl4pPr marL="1280160" indent="-237744">
              <a:buClr>
                <a:srgbClr val="00B0F0"/>
              </a:buClr>
              <a:buFont typeface="Wingdings" pitchFamily="2" charset="2"/>
              <a:buChar char="ü"/>
              <a:defRPr sz="1800"/>
            </a:lvl4pPr>
            <a:lvl5pPr marL="1490472" indent="-182880">
              <a:buClr>
                <a:srgbClr val="00B0F0"/>
              </a:buClr>
              <a:buFont typeface="Wingdings" pitchFamily="2" charset="2"/>
              <a:buChar char="ü"/>
              <a:defRPr sz="1800"/>
            </a:lvl5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 marL="420624" indent="-384048">
              <a:buClr>
                <a:srgbClr val="00B0F0"/>
              </a:buClr>
              <a:buFont typeface="Wingdings" pitchFamily="2" charset="2"/>
              <a:buChar char="ü"/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706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60A7-2C7D-4B3C-8982-4801899D153D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58FC-14B3-4AAC-97DE-21868042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384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83C47DD-081B-4605-BD22-2118E0905440}" type="datetimeFigureOut">
              <a:rPr lang="nl-BE" smtClean="0"/>
              <a:t>8/02/2013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F846131-9318-4E4F-A1AB-3639BE773853}" type="slidenum">
              <a:rPr lang="nl-BE" smtClean="0"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Reis Macedonië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Republika</a:t>
            </a:r>
            <a:r>
              <a:rPr lang="nl-BE" dirty="0"/>
              <a:t> Makedonija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016459"/>
      </p:ext>
    </p:extLst>
  </p:cSld>
  <p:clrMapOvr>
    <a:masterClrMapping/>
  </p:clrMapOvr>
  <p:transition spd="slow" advTm="41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404664"/>
            <a:ext cx="51845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err="1" smtClean="0"/>
              <a:t>Struga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6204181" cy="4653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33" y="2204864"/>
            <a:ext cx="2454550" cy="1624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33" y="332656"/>
            <a:ext cx="244297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32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0"/>
    </mc:Choice>
    <mc:Fallback>
      <p:transition spd="slow" advTm="9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404664"/>
            <a:ext cx="51845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err="1" smtClean="0"/>
              <a:t>Radozda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73064"/>
            <a:ext cx="6804248" cy="3909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4664"/>
            <a:ext cx="2952328" cy="196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1490464" cy="1987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91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5"/>
    </mc:Choice>
    <mc:Fallback>
      <p:transition spd="slow" advTm="9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404664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/>
              <a:t>Nationaal Park </a:t>
            </a:r>
            <a:r>
              <a:rPr lang="nl-BE" dirty="0" err="1"/>
              <a:t>Galicica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76045"/>
            <a:ext cx="2328151" cy="17083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10263"/>
            <a:ext cx="2328151" cy="17504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76046"/>
            <a:ext cx="5548434" cy="3584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855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83"/>
    </mc:Choice>
    <mc:Fallback>
      <p:transition spd="slow" advTm="10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sers.telenet.be/mbsoft/tenerife/images/new/tenerife_zonsondergang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377"/>
            <a:ext cx="8050088" cy="60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5.media.tumblr.com/tumblr_lbo7jg30IU1qzxelfo1_5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400" b="75800" l="42600" r="8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3970412" cy="39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347864" y="6513943"/>
            <a:ext cx="196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Made </a:t>
            </a:r>
            <a:r>
              <a:rPr lang="nl-BE" sz="1400" dirty="0" err="1" smtClean="0"/>
              <a:t>by</a:t>
            </a:r>
            <a:r>
              <a:rPr lang="nl-BE" sz="1400" dirty="0" smtClean="0"/>
              <a:t> Julie </a:t>
            </a:r>
            <a:r>
              <a:rPr lang="nl-BE" sz="1400" dirty="0" err="1" smtClean="0"/>
              <a:t>Dalle</a:t>
            </a:r>
            <a:endParaRPr lang="nl-B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35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8"/>
    </mc:Choice>
    <mc:Fallback>
      <p:transition spd="slow" advTm="10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nl-BE" b="1" cap="all" dirty="0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Inhoudstafel</a:t>
            </a:r>
            <a:endParaRPr lang="nl-BE" b="1" cap="all" dirty="0">
              <a:ln/>
              <a:solidFill>
                <a:schemeClr val="tx1">
                  <a:lumMod val="6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BE" dirty="0" smtClean="0">
                <a:hlinkClick r:id="rId3" action="ppaction://hlinksldjump"/>
              </a:rPr>
              <a:t>Omgeving</a:t>
            </a:r>
            <a:endParaRPr lang="nl-BE" dirty="0" smtClean="0"/>
          </a:p>
          <a:p>
            <a:r>
              <a:rPr lang="nl-BE" dirty="0" smtClean="0">
                <a:hlinkClick r:id="rId4" action="ppaction://hlinksldjump"/>
              </a:rPr>
              <a:t>Hotel</a:t>
            </a:r>
            <a:endParaRPr lang="nl-BE" dirty="0" smtClean="0"/>
          </a:p>
          <a:p>
            <a:r>
              <a:rPr lang="nl-BE" dirty="0" err="1" smtClean="0">
                <a:hlinkClick r:id="rId5" action="ppaction://hlinksldjump"/>
              </a:rPr>
              <a:t>Ohrid</a:t>
            </a:r>
            <a:endParaRPr lang="nl-BE" dirty="0" smtClean="0"/>
          </a:p>
          <a:p>
            <a:r>
              <a:rPr lang="nl-BE" dirty="0" err="1" smtClean="0">
                <a:hlinkClick r:id="rId6" action="ppaction://hlinksldjump"/>
              </a:rPr>
              <a:t>Struga</a:t>
            </a:r>
            <a:endParaRPr lang="nl-BE" dirty="0" smtClean="0"/>
          </a:p>
          <a:p>
            <a:r>
              <a:rPr lang="nl-BE" dirty="0" err="1" smtClean="0">
                <a:hlinkClick r:id="rId7" action="ppaction://hlinksldjump"/>
              </a:rPr>
              <a:t>Radozda</a:t>
            </a:r>
            <a:endParaRPr lang="nl-BE" dirty="0" smtClean="0"/>
          </a:p>
          <a:p>
            <a:r>
              <a:rPr lang="nl-BE" dirty="0">
                <a:hlinkClick r:id="rId8" action="ppaction://hlinksldjump"/>
              </a:rPr>
              <a:t>Nationaal Park </a:t>
            </a:r>
            <a:r>
              <a:rPr lang="nl-BE" dirty="0" err="1">
                <a:hlinkClick r:id="rId8" action="ppaction://hlinksldjump"/>
              </a:rPr>
              <a:t>Galicica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615790"/>
      </p:ext>
    </p:extLst>
  </p:cSld>
  <p:clrMapOvr>
    <a:masterClrMapping/>
  </p:clrMapOvr>
  <p:transition spd="slow" advTm="120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5" y="1844824"/>
            <a:ext cx="9217118" cy="335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9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0"/>
    </mc:Choice>
    <mc:Fallback>
      <p:transition spd="slow" advTm="3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39112"/>
            <a:ext cx="2818656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Omgeving</a:t>
            </a:r>
            <a:endParaRPr lang="nl-BE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736304" cy="18242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8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6"/>
    </mc:Choice>
    <mc:Fallback>
      <p:transition spd="slow" advTm="7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"/>
            <a:ext cx="9144000" cy="686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5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6"/>
    </mc:Choice>
    <mc:Fallback>
      <p:transition spd="slow" advTm="30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608512" cy="306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3394720" cy="922114"/>
          </a:xfrm>
        </p:spPr>
        <p:txBody>
          <a:bodyPr>
            <a:noAutofit/>
          </a:bodyPr>
          <a:lstStyle/>
          <a:p>
            <a:r>
              <a:rPr lang="nl-BE" sz="2400" dirty="0" smtClean="0"/>
              <a:t>Het rustgevende landschap…</a:t>
            </a:r>
            <a:endParaRPr lang="nl-BE" sz="2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032448" cy="284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62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5"/>
    </mc:Choice>
    <mc:Fallback>
      <p:transition spd="slow" advTm="7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18" y="2646286"/>
            <a:ext cx="2592288" cy="16794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84576" cy="1143000"/>
          </a:xfrm>
        </p:spPr>
        <p:txBody>
          <a:bodyPr/>
          <a:lstStyle/>
          <a:p>
            <a:r>
              <a:rPr lang="nl-BE" dirty="0" smtClean="0"/>
              <a:t>Hotel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2" y="2660066"/>
            <a:ext cx="5832000" cy="35580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34" y="4538687"/>
            <a:ext cx="2592288" cy="16794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3"/>
          <a:stretch/>
        </p:blipFill>
        <p:spPr>
          <a:xfrm>
            <a:off x="6205861" y="764704"/>
            <a:ext cx="2638761" cy="1681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9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74"/>
    </mc:Choice>
    <mc:Fallback>
      <p:transition spd="slow" advTm="11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0" y="4455048"/>
            <a:ext cx="2981955" cy="20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76" y="1849819"/>
            <a:ext cx="3857831" cy="4676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51845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err="1" smtClean="0"/>
              <a:t>Ohrid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0" y="1916832"/>
            <a:ext cx="2981955" cy="2051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97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13"/>
    </mc:Choice>
    <mc:Fallback>
      <p:transition spd="slow" advTm="10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0629"/>
            <a:ext cx="2158225" cy="26280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2" y="410629"/>
            <a:ext cx="3839996" cy="25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2" y="3646161"/>
            <a:ext cx="3840000" cy="2880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52458" y="323988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Book Antiqua" pitchFamily="18" charset="0"/>
              </a:rPr>
              <a:t>Kerkje van John </a:t>
            </a:r>
            <a:r>
              <a:rPr lang="nl-BE" dirty="0" err="1">
                <a:latin typeface="Book Antiqua" pitchFamily="18" charset="0"/>
              </a:rPr>
              <a:t>Kaneo</a:t>
            </a:r>
            <a:endParaRPr lang="nl-BE" dirty="0">
              <a:latin typeface="Book Antiqua" pitchFamily="18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367694" y="302569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Book Antiqua" pitchFamily="18" charset="0"/>
              </a:rPr>
              <a:t>Kerkje </a:t>
            </a:r>
            <a:r>
              <a:rPr lang="nl-BE" dirty="0" err="1">
                <a:latin typeface="Book Antiqua" pitchFamily="18" charset="0"/>
              </a:rPr>
              <a:t>Sveti</a:t>
            </a:r>
            <a:r>
              <a:rPr lang="nl-BE" dirty="0">
                <a:latin typeface="Book Antiqua" pitchFamily="18" charset="0"/>
              </a:rPr>
              <a:t> </a:t>
            </a:r>
            <a:r>
              <a:rPr lang="nl-BE" dirty="0" err="1">
                <a:latin typeface="Book Antiqua" pitchFamily="18" charset="0"/>
              </a:rPr>
              <a:t>Panteleijmon</a:t>
            </a:r>
            <a:endParaRPr lang="nl-BE" dirty="0">
              <a:latin typeface="Book Antiqua" pitchFamily="18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076056" y="6156829"/>
            <a:ext cx="2964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Klooster </a:t>
            </a:r>
            <a:r>
              <a:rPr lang="nl-BE" dirty="0"/>
              <a:t>van </a:t>
            </a:r>
            <a:r>
              <a:rPr lang="nl-BE" dirty="0" err="1"/>
              <a:t>Sveti</a:t>
            </a:r>
            <a:r>
              <a:rPr lang="nl-BE" dirty="0"/>
              <a:t> </a:t>
            </a:r>
            <a:r>
              <a:rPr lang="nl-BE" dirty="0" err="1"/>
              <a:t>Naun</a:t>
            </a:r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9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6"/>
    </mc:Choice>
    <mc:Fallback>
      <p:transition spd="slow" advTm="12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1.6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6|2.5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4|1.4|1.4|1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2.4|1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2.3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2|1.5|1.7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1|2.2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sch">
  <a:themeElements>
    <a:clrScheme name="Aangepast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B0F0"/>
      </a:hlink>
      <a:folHlink>
        <a:srgbClr val="00B0F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ementair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40</Words>
  <Application>Microsoft Office PowerPoint</Application>
  <PresentationFormat>Diavoorstelling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Technisch</vt:lpstr>
      <vt:lpstr>Aangepast ontwerp</vt:lpstr>
      <vt:lpstr>Elementair</vt:lpstr>
      <vt:lpstr>Reis Macedonië</vt:lpstr>
      <vt:lpstr>Inhoudstafel</vt:lpstr>
      <vt:lpstr>PowerPoint-presentatie</vt:lpstr>
      <vt:lpstr>Omgeving</vt:lpstr>
      <vt:lpstr>PowerPoint-presentatie</vt:lpstr>
      <vt:lpstr>Het rustgevende landschap…</vt:lpstr>
      <vt:lpstr>Hotel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St-Michiel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student</dc:creator>
  <cp:lastModifiedBy>Jean-Louis</cp:lastModifiedBy>
  <cp:revision>28</cp:revision>
  <dcterms:created xsi:type="dcterms:W3CDTF">2012-11-29T10:56:32Z</dcterms:created>
  <dcterms:modified xsi:type="dcterms:W3CDTF">2013-02-08T20:52:56Z</dcterms:modified>
</cp:coreProperties>
</file>