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6" r:id="rId6"/>
    <p:sldId id="277" r:id="rId7"/>
    <p:sldId id="282" r:id="rId8"/>
    <p:sldId id="278" r:id="rId9"/>
    <p:sldId id="280" r:id="rId10"/>
    <p:sldId id="281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err="1" smtClean="0"/>
              <a:t>Wraps</a:t>
            </a:r>
            <a:r>
              <a:rPr lang="nl-BE" dirty="0" smtClean="0"/>
              <a:t> </a:t>
            </a:r>
            <a:r>
              <a:rPr lang="nl-BE" dirty="0" smtClean="0"/>
              <a:t>met gehakt, verse groentjes en </a:t>
            </a:r>
            <a:r>
              <a:rPr lang="nl-BE" dirty="0" smtClean="0"/>
              <a:t>kruidendipsaus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0255"/>
            <a:ext cx="5217932" cy="32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Neem een durum-blad en leg het vlees in het midden erop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Neem daarna sla, tomaat, wortel, </a:t>
            </a:r>
            <a:r>
              <a:rPr lang="nl-BE" dirty="0" smtClean="0"/>
              <a:t>komkommer en </a:t>
            </a:r>
            <a:r>
              <a:rPr lang="nl-BE" dirty="0" smtClean="0"/>
              <a:t>leg het vervolgens op het vlees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Doe daarna wat </a:t>
            </a:r>
            <a:r>
              <a:rPr lang="nl-BE" dirty="0" smtClean="0"/>
              <a:t>dipsaus </a:t>
            </a:r>
            <a:r>
              <a:rPr lang="nl-BE" dirty="0" smtClean="0"/>
              <a:t>erover en rol de durum </a:t>
            </a:r>
            <a:r>
              <a:rPr lang="nl-BE" dirty="0" smtClean="0"/>
              <a:t>dicht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922094" cy="87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8" y="2348880"/>
            <a:ext cx="1078559" cy="8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97" y="620688"/>
            <a:ext cx="865312" cy="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77" y="2292612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93" y="5591009"/>
            <a:ext cx="910407" cy="91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44232"/>
            <a:ext cx="13493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33" y="5561528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4862661" y="6093841"/>
            <a:ext cx="1293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9262" y="5358327"/>
            <a:ext cx="420687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5" y="4102229"/>
            <a:ext cx="815360" cy="78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98" y="4253201"/>
            <a:ext cx="550122" cy="55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20" y="4159157"/>
            <a:ext cx="996702" cy="7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65" y="4202294"/>
            <a:ext cx="1242070" cy="87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5543644" y="4508792"/>
            <a:ext cx="10435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74" y="2359019"/>
            <a:ext cx="1166896" cy="8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4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18" y="1856234"/>
            <a:ext cx="3444974" cy="34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712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3 pakken durumbladen</a:t>
            </a:r>
          </a:p>
          <a:p>
            <a:endParaRPr lang="nl-BE" sz="900" dirty="0" smtClean="0"/>
          </a:p>
          <a:p>
            <a:r>
              <a:rPr lang="nl-BE" dirty="0" smtClean="0"/>
              <a:t>800g gehakt</a:t>
            </a:r>
          </a:p>
          <a:p>
            <a:r>
              <a:rPr lang="nl-BE" dirty="0" smtClean="0"/>
              <a:t>1 krop sla</a:t>
            </a:r>
          </a:p>
          <a:p>
            <a:r>
              <a:rPr lang="nl-BE" dirty="0" smtClean="0"/>
              <a:t>1 bakje kerstomaatjes</a:t>
            </a:r>
            <a:endParaRPr lang="nl-BE" dirty="0" smtClean="0"/>
          </a:p>
          <a:p>
            <a:r>
              <a:rPr lang="nl-BE" dirty="0" smtClean="0"/>
              <a:t>1 komkommer</a:t>
            </a:r>
          </a:p>
          <a:p>
            <a:r>
              <a:rPr lang="nl-BE" dirty="0" smtClean="0"/>
              <a:t>8 wortelen</a:t>
            </a:r>
          </a:p>
          <a:p>
            <a:r>
              <a:rPr lang="nl-BE" dirty="0" smtClean="0"/>
              <a:t>1 potje zure room</a:t>
            </a:r>
          </a:p>
          <a:p>
            <a:r>
              <a:rPr lang="nl-BE" dirty="0"/>
              <a:t>1</a:t>
            </a:r>
            <a:r>
              <a:rPr lang="nl-BE" dirty="0" smtClean="0"/>
              <a:t> teentje knoflook</a:t>
            </a:r>
          </a:p>
          <a:p>
            <a:r>
              <a:rPr lang="nl-BE" dirty="0" smtClean="0"/>
              <a:t>Verse basilicum</a:t>
            </a:r>
          </a:p>
          <a:p>
            <a:r>
              <a:rPr lang="nl-BE" dirty="0" smtClean="0"/>
              <a:t>Verse </a:t>
            </a:r>
            <a:r>
              <a:rPr lang="nl-BE" dirty="0" smtClean="0"/>
              <a:t>bieslook</a:t>
            </a:r>
          </a:p>
          <a:p>
            <a:r>
              <a:rPr lang="nl-BE" dirty="0" smtClean="0"/>
              <a:t>Shoarmakruiden 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00" y="4328669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30" y="795665"/>
            <a:ext cx="779776" cy="7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5" y="2375645"/>
            <a:ext cx="922152" cy="7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25" y="1846087"/>
            <a:ext cx="589414" cy="5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74" y="5039534"/>
            <a:ext cx="669402" cy="6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95" y="4699372"/>
            <a:ext cx="567243" cy="70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036">
            <a:off x="3316579" y="2958850"/>
            <a:ext cx="912292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26" y="3437114"/>
            <a:ext cx="763869" cy="5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92" y="136309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76" y="3722096"/>
            <a:ext cx="631602" cy="6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79" y="5708936"/>
            <a:ext cx="427666" cy="65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groenten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groenten in </a:t>
            </a:r>
            <a:r>
              <a:rPr lang="nl-BE" dirty="0" smtClean="0"/>
              <a:t>schijfjes/tomaatjes in 2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52" y="182880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42" y="465020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9710"/>
            <a:ext cx="1108447" cy="9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04" y="2087562"/>
            <a:ext cx="91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77" y="4318120"/>
            <a:ext cx="2207121" cy="154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12" y="4318120"/>
            <a:ext cx="1217489" cy="12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6473" y="1268760"/>
            <a:ext cx="8229600" cy="4525963"/>
          </a:xfrm>
        </p:spPr>
        <p:txBody>
          <a:bodyPr/>
          <a:lstStyle/>
          <a:p>
            <a:r>
              <a:rPr lang="nl-BE" dirty="0" smtClean="0"/>
              <a:t>Trek de buitenste bladen van de sla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krop sla in 4 stukken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sla in smalle reepjes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408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0" y="1702069"/>
            <a:ext cx="14464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2509633" y="23678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91" y="1937044"/>
            <a:ext cx="1228324" cy="82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95" y="3532609"/>
            <a:ext cx="1491745" cy="13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6"/>
          <p:cNvCxnSpPr/>
          <p:nvPr/>
        </p:nvCxnSpPr>
        <p:spPr>
          <a:xfrm>
            <a:off x="1734236" y="4189808"/>
            <a:ext cx="1491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411760" y="3501008"/>
            <a:ext cx="0" cy="1479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0" y="391517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0" y="5445224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met een dunschiller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Rasp de wortelen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098318" cy="15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16632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5437"/>
            <a:ext cx="1085106" cy="108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0" y="4941168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9" y="4714949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23928" y="525787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4949"/>
            <a:ext cx="906315" cy="13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Knip de </a:t>
            </a:r>
            <a:r>
              <a:rPr lang="nl-BE" dirty="0" smtClean="0"/>
              <a:t>kruiden </a:t>
            </a:r>
            <a:r>
              <a:rPr lang="nl-BE" dirty="0" smtClean="0"/>
              <a:t>af met een </a:t>
            </a:r>
            <a:r>
              <a:rPr lang="nl-BE" dirty="0" smtClean="0"/>
              <a:t>schaar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Neem ook andere kruiden uit de kruidentuin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                               (peterselie, tijm, marjolein)                                                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1529">
            <a:off x="4012934" y="3182152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4192"/>
            <a:ext cx="19145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14" y="2536220"/>
            <a:ext cx="1343555" cy="166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92" y="2662949"/>
            <a:ext cx="1738546" cy="17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14" y="5229200"/>
            <a:ext cx="1106467" cy="8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20107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7163"/>
            <a:ext cx="19145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 alle kruiden in een glas en knip ze met een schaar heel fijn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501">
            <a:off x="1981344" y="2903549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81" y="544364"/>
            <a:ext cx="671778" cy="8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92" y="504786"/>
            <a:ext cx="1045250" cy="10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4090"/>
            <a:ext cx="1106467" cy="8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2" y="597739"/>
            <a:ext cx="962470" cy="9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01" y="3966710"/>
            <a:ext cx="1694538" cy="16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</a:t>
            </a:r>
            <a:r>
              <a:rPr lang="nl-BE" dirty="0" smtClean="0"/>
              <a:t>zure room, </a:t>
            </a:r>
            <a:r>
              <a:rPr lang="nl-BE" dirty="0" smtClean="0"/>
              <a:t>de </a:t>
            </a:r>
            <a:r>
              <a:rPr lang="nl-BE" dirty="0" smtClean="0"/>
              <a:t>geperste look, de kruiden </a:t>
            </a:r>
            <a:r>
              <a:rPr lang="nl-BE" dirty="0" smtClean="0"/>
              <a:t>en peper en zout in een hoge kom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Roer alle ingrediënten onder elkaar</a:t>
            </a:r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4" y="3438525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39" y="615547"/>
            <a:ext cx="791073" cy="9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06" y="3440471"/>
            <a:ext cx="601562" cy="6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5986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742740" y="3850011"/>
            <a:ext cx="658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41" y="5073948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04" y="615547"/>
            <a:ext cx="1099389" cy="10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04" y="706078"/>
            <a:ext cx="1089242" cy="8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5" y="3360318"/>
            <a:ext cx="742105" cy="74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58">
            <a:off x="1541563" y="3582894"/>
            <a:ext cx="901917" cy="67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7" y="3301873"/>
            <a:ext cx="1170637" cy="8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97" y="430591"/>
            <a:ext cx="1643435" cy="10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69" y="5073948"/>
            <a:ext cx="16462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olie in een pan en bak het vlees </a:t>
            </a:r>
            <a:r>
              <a:rPr lang="nl-BE" dirty="0" smtClean="0"/>
              <a:t>gaar met de shoarmakruiden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2" y="57328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74" y="3030544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75" y="3059710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84" y="310892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30" y="4473115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701079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47" y="673800"/>
            <a:ext cx="555865" cy="8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82" y="3156850"/>
            <a:ext cx="5540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00" y="548680"/>
            <a:ext cx="16462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7506"/>
            <a:ext cx="16462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190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Wraps met gehakt, verse groentjes en kruidendipsaus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53</cp:revision>
  <dcterms:created xsi:type="dcterms:W3CDTF">2013-01-24T21:17:30Z</dcterms:created>
  <dcterms:modified xsi:type="dcterms:W3CDTF">2014-09-22T21:13:13Z</dcterms:modified>
</cp:coreProperties>
</file>