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7" r:id="rId5"/>
    <p:sldId id="268" r:id="rId6"/>
    <p:sldId id="270" r:id="rId7"/>
    <p:sldId id="271" r:id="rId8"/>
    <p:sldId id="277" r:id="rId9"/>
    <p:sldId id="278" r:id="rId10"/>
    <p:sldId id="258" r:id="rId11"/>
    <p:sldId id="276" r:id="rId12"/>
    <p:sldId id="259" r:id="rId13"/>
    <p:sldId id="279" r:id="rId14"/>
    <p:sldId id="280" r:id="rId15"/>
    <p:sldId id="265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5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pPr/>
              <a:t>18/04/2013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.png"/><Relationship Id="rId10" Type="http://schemas.openxmlformats.org/officeDocument/2006/relationships/image" Target="../media/image66.png"/><Relationship Id="rId4" Type="http://schemas.openxmlformats.org/officeDocument/2006/relationships/image" Target="../media/image35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36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50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1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1.png"/><Relationship Id="rId7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Wok met kip, groentjes en rijst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762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uien en de look</a:t>
            </a:r>
          </a:p>
          <a:p>
            <a:r>
              <a:rPr lang="nl-BE" dirty="0"/>
              <a:t>S</a:t>
            </a:r>
            <a:r>
              <a:rPr lang="nl-BE" dirty="0" smtClean="0"/>
              <a:t>nijd </a:t>
            </a:r>
            <a:r>
              <a:rPr lang="nl-BE" dirty="0"/>
              <a:t>d</a:t>
            </a:r>
            <a:r>
              <a:rPr lang="nl-BE" dirty="0" smtClean="0"/>
              <a:t>e uien in ringen en de look in stukjes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350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30150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01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nl-BE" dirty="0" smtClean="0"/>
              <a:t>Snijd de kipfilet in blokjes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9903"/>
            <a:ext cx="9572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9574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1156"/>
            <a:ext cx="16398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51920" y="335699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741" y="472219"/>
            <a:ext cx="1510127" cy="113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13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574" y="1484784"/>
            <a:ext cx="8468913" cy="4525963"/>
          </a:xfrm>
        </p:spPr>
        <p:txBody>
          <a:bodyPr/>
          <a:lstStyle/>
          <a:p>
            <a:r>
              <a:rPr lang="nl-BE" dirty="0" smtClean="0"/>
              <a:t>Stoof de uien en de look 10 minuten op een zacht vuurtje en doe de kip erbij, kruid met zout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796" y="40466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485" y="67491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907" y="66856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865" y="252823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486" y="2962923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714" y="522920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0102" y="5238411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4293738" y="5238411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65" y="2800997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784" y="2866374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335" y="3929965"/>
            <a:ext cx="1608436" cy="96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645" y="897630"/>
            <a:ext cx="593827" cy="45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0317" y="4201486"/>
            <a:ext cx="551657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00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nl-BE" dirty="0" smtClean="0"/>
              <a:t>Doe olie in de </a:t>
            </a:r>
            <a:r>
              <a:rPr lang="nl-BE" dirty="0" err="1" smtClean="0"/>
              <a:t>wokpan</a:t>
            </a:r>
            <a:r>
              <a:rPr lang="nl-BE" dirty="0" smtClean="0"/>
              <a:t> en bak de paprika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daarna de champignons </a:t>
            </a:r>
            <a:r>
              <a:rPr lang="nl-BE" dirty="0" smtClean="0"/>
              <a:t>en de courgette erbij </a:t>
            </a:r>
            <a:r>
              <a:rPr lang="nl-BE" dirty="0" smtClean="0"/>
              <a:t>en bak verder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</a:t>
            </a:r>
            <a:r>
              <a:rPr lang="nl-BE" dirty="0" smtClean="0"/>
              <a:t>nu ook de boontjes en de broccoli eronder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1335409" cy="8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499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1013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240" y="2063389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048" y="204513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185" y="452651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312" y="2111013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3389"/>
            <a:ext cx="1354907" cy="101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1193040" cy="119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33256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348" y="583966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88037"/>
            <a:ext cx="14446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37250"/>
            <a:ext cx="15668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1236224" cy="92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08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2 dl water over de groenten, doe het zakje curry erbij en roer goed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nu ook de kip en de uien erbij</a:t>
            </a:r>
            <a:endParaRPr lang="nl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56183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1083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69182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17" y="2830399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7685" y="2912949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563" y="599786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6188" y="2932194"/>
            <a:ext cx="1492627" cy="96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618" y="5157192"/>
            <a:ext cx="16097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207" y="5206404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656" y="5137329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48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28265" cy="395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nl-BE" dirty="0" smtClean="0"/>
              <a:t>2 uien </a:t>
            </a:r>
          </a:p>
          <a:p>
            <a:endParaRPr lang="nl-BE" dirty="0"/>
          </a:p>
          <a:p>
            <a:r>
              <a:rPr lang="nl-BE" dirty="0" smtClean="0"/>
              <a:t>3 teentjes look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500 g verse boontjes</a:t>
            </a:r>
          </a:p>
          <a:p>
            <a:endParaRPr lang="nl-BE" dirty="0"/>
          </a:p>
          <a:p>
            <a:r>
              <a:rPr lang="nl-BE" dirty="0" smtClean="0"/>
              <a:t>2 paprika’s</a:t>
            </a:r>
          </a:p>
          <a:p>
            <a:endParaRPr lang="nl-BE" dirty="0"/>
          </a:p>
          <a:p>
            <a:r>
              <a:rPr lang="nl-BE" dirty="0" smtClean="0"/>
              <a:t>1 broccoli</a:t>
            </a:r>
          </a:p>
          <a:p>
            <a:endParaRPr lang="nl-BE" dirty="0" smtClean="0"/>
          </a:p>
          <a:p>
            <a:r>
              <a:rPr lang="nl-BE" dirty="0"/>
              <a:t>1 bakje champignons</a:t>
            </a:r>
          </a:p>
          <a:p>
            <a:endParaRPr lang="nl-BE" dirty="0"/>
          </a:p>
          <a:p>
            <a:r>
              <a:rPr lang="nl-BE" dirty="0"/>
              <a:t>2 </a:t>
            </a:r>
            <a:r>
              <a:rPr lang="nl-BE" dirty="0" smtClean="0"/>
              <a:t>courgetten</a:t>
            </a:r>
          </a:p>
          <a:p>
            <a:endParaRPr lang="nl-BE" dirty="0"/>
          </a:p>
          <a:p>
            <a:r>
              <a:rPr lang="nl-BE" dirty="0" smtClean="0"/>
              <a:t>600 g kipfilet</a:t>
            </a:r>
          </a:p>
          <a:p>
            <a:endParaRPr lang="nl-BE" dirty="0"/>
          </a:p>
          <a:p>
            <a:r>
              <a:rPr lang="nl-BE" dirty="0" smtClean="0"/>
              <a:t>4 zakjes rijst</a:t>
            </a:r>
          </a:p>
          <a:p>
            <a:endParaRPr lang="nl-BE" dirty="0" smtClean="0"/>
          </a:p>
          <a:p>
            <a:r>
              <a:rPr lang="nl-BE" dirty="0" smtClean="0"/>
              <a:t>1 zakje currysaus</a:t>
            </a:r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824" y="908720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327" y="1387834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3372" y="4020690"/>
            <a:ext cx="993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103" y="3573016"/>
            <a:ext cx="8715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5397" y="2348880"/>
            <a:ext cx="8048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8001" y="3147393"/>
            <a:ext cx="610741" cy="63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005004"/>
            <a:ext cx="1092523" cy="6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061" y="4781365"/>
            <a:ext cx="630362" cy="4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674" y="5229200"/>
            <a:ext cx="778570" cy="7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301" y="5958353"/>
            <a:ext cx="1133475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997152"/>
          </a:xfrm>
        </p:spPr>
        <p:txBody>
          <a:bodyPr/>
          <a:lstStyle/>
          <a:p>
            <a:r>
              <a:rPr lang="nl-BE" dirty="0" smtClean="0"/>
              <a:t>Doe water en zout in een kookpot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zakjes rijst erin en laat 10 minuten koken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Haal de rijst uit het water en knip de zakjes open</a:t>
            </a:r>
            <a:endParaRPr lang="nl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45224"/>
            <a:ext cx="1347589" cy="101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4999" y="5605598"/>
            <a:ext cx="13954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48680"/>
            <a:ext cx="13954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701" y="3789040"/>
            <a:ext cx="9747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73152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72705" y="4276402"/>
            <a:ext cx="9153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391" y="3843808"/>
            <a:ext cx="12985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1511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94" y="29279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93" y="189368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755" y="663616"/>
            <a:ext cx="808931" cy="62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151" y="2142564"/>
            <a:ext cx="8112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294" y="19611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473" y="54868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730" y="2071407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72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de </a:t>
            </a:r>
            <a:r>
              <a:rPr lang="nl-BE" dirty="0" smtClean="0"/>
              <a:t>paprika’s </a:t>
            </a:r>
            <a:r>
              <a:rPr lang="nl-BE" dirty="0"/>
              <a:t>door midden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Haal de pitjes eruit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paprika in </a:t>
            </a:r>
            <a:r>
              <a:rPr lang="nl-BE" dirty="0" smtClean="0"/>
              <a:t>lange reepjes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21308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21828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860798" cy="13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014" y="114300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84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een stukje van het steeltje van de champignons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champignons in stukjes</a:t>
            </a:r>
          </a:p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87971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1304" y="764704"/>
            <a:ext cx="779785" cy="7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53944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937" y="3502642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281304" y="3777279"/>
            <a:ext cx="1118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971" y="5013176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457" y="5268763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136" y="5013176"/>
            <a:ext cx="16827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3707904" y="5644207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48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/>
          <a:lstStyle/>
          <a:p>
            <a:r>
              <a:rPr lang="nl-BE" dirty="0" smtClean="0"/>
              <a:t>Was de courgette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Snijd de courgette in blokjes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6757"/>
            <a:ext cx="11699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170" y="2606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6319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996" y="4203699"/>
            <a:ext cx="1165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825" y="454803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1941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326" y="390029"/>
            <a:ext cx="1244887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973" y="340023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381" y="4282058"/>
            <a:ext cx="1443183" cy="108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7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Spoel de boontjes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Snijd de korte steeltjes van de boontjes en snijd de boontjes in 2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81347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359" y="62068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155" y="620688"/>
            <a:ext cx="1115074" cy="83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300409"/>
            <a:ext cx="11160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196" y="4475365"/>
            <a:ext cx="1496959" cy="89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1331640" y="4475365"/>
            <a:ext cx="0" cy="753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2411760" y="4457181"/>
            <a:ext cx="0" cy="71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370" y="2392661"/>
            <a:ext cx="1457188" cy="92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122" y="4538493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11283">
            <a:off x="4728945" y="4526879"/>
            <a:ext cx="15001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5129213" y="4922581"/>
            <a:ext cx="117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64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322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0542"/>
            <a:ext cx="1115665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46" y="1700808"/>
            <a:ext cx="83645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381" y="2276872"/>
            <a:ext cx="1625972" cy="157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9624"/>
            <a:ext cx="2030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353" y="2874169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51920" y="3151187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501" y="5045714"/>
            <a:ext cx="11160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160" y="4827438"/>
            <a:ext cx="2030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000" y="488855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7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water en zout in de kookpan en kook de broccoli en de boontjes gaar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Giet het water van de groenten, gebruik ovenwanten en een vergiet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27" y="54868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156" y="738983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298" y="977766"/>
            <a:ext cx="935100" cy="7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010" y="818358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8972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384" y="2880082"/>
            <a:ext cx="805185" cy="74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855" y="2960177"/>
            <a:ext cx="766887" cy="58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813" y="2792185"/>
            <a:ext cx="1566863" cy="9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084" y="2792185"/>
            <a:ext cx="1445558" cy="96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237" y="764457"/>
            <a:ext cx="1116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0646" y="5089219"/>
            <a:ext cx="1116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0429" y="4948726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134" y="4850302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2676" y="62396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4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246</Words>
  <Application>Microsoft Office PowerPoint</Application>
  <PresentationFormat>Diavoorstelling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Wok met kip, groentjes en rijst</vt:lpstr>
      <vt:lpstr>Wat hebben we nodig?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SMAKELIJK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07-05</cp:lastModifiedBy>
  <cp:revision>39</cp:revision>
  <dcterms:created xsi:type="dcterms:W3CDTF">2013-01-24T21:17:30Z</dcterms:created>
  <dcterms:modified xsi:type="dcterms:W3CDTF">2013-04-18T12:39:29Z</dcterms:modified>
</cp:coreProperties>
</file>