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68" r:id="rId16"/>
    <p:sldId id="273" r:id="rId17"/>
    <p:sldId id="272" r:id="rId18"/>
    <p:sldId id="27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1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9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6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4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1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7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CF94-1CDC-4D10-920D-3E0060D99CC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76CC0-56D0-403F-B656-EE672D1AA1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1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69" y="-309893"/>
            <a:ext cx="10063598" cy="74545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2117" y="1122363"/>
            <a:ext cx="9144000" cy="2387600"/>
          </a:xfrm>
        </p:spPr>
        <p:txBody>
          <a:bodyPr/>
          <a:lstStyle/>
          <a:p>
            <a:r>
              <a:rPr lang="nl-BE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Verkeer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5: 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Ik kijk of de bestuurder vertraagt.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706"/>
          <a:stretch/>
        </p:blipFill>
        <p:spPr>
          <a:xfrm>
            <a:off x="1934633" y="1690688"/>
            <a:ext cx="7073900" cy="47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6: 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Ik steek over.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44" y="3227035"/>
            <a:ext cx="93886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u="sng" dirty="0" smtClean="0">
                <a:latin typeface="Comic Sans MS" panose="030F0702030302020204" pitchFamily="66" charset="0"/>
              </a:rPr>
              <a:t>Quiz</a:t>
            </a:r>
            <a:endParaRPr lang="en-US" b="1" u="sng" dirty="0"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smtClean="0">
                <a:latin typeface="Comic Sans MS" panose="030F0702030302020204" pitchFamily="66" charset="0"/>
              </a:rPr>
              <a:t>1) Bekijk de situaties aandachtig!</a:t>
            </a:r>
            <a:br>
              <a:rPr lang="nl-BE" dirty="0" smtClean="0">
                <a:latin typeface="Comic Sans MS" panose="030F0702030302020204" pitchFamily="66" charset="0"/>
              </a:rPr>
            </a:br>
            <a:endParaRPr lang="nl-B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l-BE" dirty="0" smtClean="0">
                <a:latin typeface="Comic Sans MS" panose="030F0702030302020204" pitchFamily="66" charset="0"/>
              </a:rPr>
              <a:t>2) Wat is volgens jou het juiste antwoord? Noteer deze letter op een kladblad.</a:t>
            </a:r>
            <a:br>
              <a:rPr lang="nl-BE" dirty="0" smtClean="0">
                <a:latin typeface="Comic Sans MS" panose="030F0702030302020204" pitchFamily="66" charset="0"/>
              </a:rPr>
            </a:br>
            <a:endParaRPr lang="nl-B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l-BE" dirty="0" smtClean="0">
                <a:latin typeface="Comic Sans MS" panose="030F0702030302020204" pitchFamily="66" charset="0"/>
              </a:rPr>
              <a:t>3) Ben je klaar? 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 </a:t>
            </a:r>
            <a:r>
              <a:rPr lang="nl-BE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nl-BE" dirty="0" smtClean="0">
                <a:latin typeface="Comic Sans MS" panose="030F0702030302020204" pitchFamily="66" charset="0"/>
              </a:rPr>
              <a:t>Maak met de letters een woord en stuur je oplossing naar    me (via Houseparty, mail, bericht, …)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755" y="230188"/>
            <a:ext cx="2610556" cy="13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Wie heeft voorrang?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177" y="1690688"/>
            <a:ext cx="5098540" cy="381829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07200" y="2494844"/>
            <a:ext cx="3307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S</a:t>
            </a:r>
            <a:r>
              <a:rPr lang="nl-BE" dirty="0" smtClean="0">
                <a:latin typeface="Comic Sans MS" panose="030F0702030302020204" pitchFamily="66" charset="0"/>
              </a:rPr>
              <a:t> = Blauwe auto</a:t>
            </a:r>
          </a:p>
          <a:p>
            <a:endParaRPr lang="nl-BE" dirty="0" smtClean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D = Gele auto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>
                <a:latin typeface="Comic Sans MS" panose="030F0702030302020204" pitchFamily="66" charset="0"/>
              </a:rPr>
              <a:t>E</a:t>
            </a:r>
            <a:r>
              <a:rPr lang="nl-BE" dirty="0" smtClean="0">
                <a:latin typeface="Comic Sans MS" panose="030F0702030302020204" pitchFamily="66" charset="0"/>
              </a:rPr>
              <a:t> = Fietser</a:t>
            </a:r>
            <a:endParaRPr lang="nl-BE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95756" cy="1325563"/>
          </a:xfrm>
        </p:spPr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De grijze auto verlaat zijn parkeerplaats. Wat doe ik best?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712" y="1690688"/>
            <a:ext cx="4409127" cy="389138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31278" y="2065867"/>
            <a:ext cx="4943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L = Ik geef voorrang als ik niet zeker weet of de bestuurder me gezien heeft.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O = Ik rijd de auto rechts voorbij via het voetpad.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>
                <a:latin typeface="Comic Sans MS" panose="030F0702030302020204" pitchFamily="66" charset="0"/>
              </a:rPr>
              <a:t>K</a:t>
            </a:r>
            <a:r>
              <a:rPr lang="nl-BE" dirty="0" smtClean="0">
                <a:latin typeface="Comic Sans MS" panose="030F0702030302020204" pitchFamily="66" charset="0"/>
              </a:rPr>
              <a:t> = Ik steek de auto met een bocht langs links voorbij.</a:t>
            </a:r>
          </a:p>
          <a:p>
            <a:endParaRPr lang="nl-BE" dirty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1338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Wie heeft voorrang 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778" y="2263002"/>
            <a:ext cx="4686079" cy="350437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096000" y="2517422"/>
            <a:ext cx="4786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B   = Blauwe auto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G  =  Gele auto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>
                <a:latin typeface="Comic Sans MS" panose="030F0702030302020204" pitchFamily="66" charset="0"/>
              </a:rPr>
              <a:t>V</a:t>
            </a:r>
            <a:r>
              <a:rPr lang="nl-BE" dirty="0" smtClean="0">
                <a:latin typeface="Comic Sans MS" panose="030F0702030302020204" pitchFamily="66" charset="0"/>
              </a:rPr>
              <a:t>  = Fietser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933" y="365125"/>
            <a:ext cx="11082867" cy="1325563"/>
          </a:xfrm>
        </p:spPr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Moet je je arm uitsteken als je links wil afslaan?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83" y="1652660"/>
            <a:ext cx="5787406" cy="462019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263922" y="2796999"/>
            <a:ext cx="5034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O = Ja dat moet altijd.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G = Ja, maar alleen als je dit veilig kan doen.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N = Neen, dat moet niet.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778" y="365125"/>
            <a:ext cx="11616266" cy="1325563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Je ziet dat de bestelwagen rechts gaat afslaan. Wat kan je hier best doen als fietser?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229" y="1874536"/>
            <a:ext cx="4316688" cy="329577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441244" y="2122311"/>
            <a:ext cx="5779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D =  Ik fiets verder want de auto heeft me gezien als hij me voorbij reed. 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G = Ik fiets verder want de bestuurder moet voorrang verlenen aan mij.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I = Ik vertraag en stop als ik geen oogcontact kan maken met de bestuurder.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Wat moet ik nu doen?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46517"/>
            <a:ext cx="5379819" cy="444740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513689" y="1817511"/>
            <a:ext cx="4933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Z = Ik heb nog tijd dus ik steek snel nog over.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I = Ik stop en wacht tot de slagbomen omhoog zijn en het witte licht weer knippert.</a:t>
            </a:r>
          </a:p>
          <a:p>
            <a:endParaRPr lang="nl-BE" dirty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G = Ik wacht met oversteken tot de trein voorbij is en de slagbomen omhoog zijn.</a:t>
            </a:r>
          </a:p>
        </p:txBody>
      </p:sp>
    </p:spTree>
    <p:extLst>
      <p:ext uri="{BB962C8B-B14F-4D97-AF65-F5344CB8AC3E}">
        <p14:creationId xmlns:p14="http://schemas.microsoft.com/office/powerpoint/2010/main" val="5727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Comic Sans MS" panose="030F0702030302020204" pitchFamily="66" charset="0"/>
              </a:rPr>
              <a:t>Klaar?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45380"/>
            <a:ext cx="6273800" cy="1389427"/>
          </a:xfrm>
        </p:spPr>
        <p:txBody>
          <a:bodyPr>
            <a:normAutofit fontScale="92500" lnSpcReduction="10000"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Stuur je woord door naar de juf</a:t>
            </a:r>
          </a:p>
          <a:p>
            <a:endParaRPr lang="nl-BE" dirty="0" smtClean="0">
              <a:latin typeface="Comic Sans MS" panose="030F0702030302020204" pitchFamily="66" charset="0"/>
            </a:endParaRPr>
          </a:p>
          <a:p>
            <a:r>
              <a:rPr lang="nl-BE" dirty="0" smtClean="0">
                <a:latin typeface="Comic Sans MS" panose="030F0702030302020204" pitchFamily="66" charset="0"/>
              </a:rPr>
              <a:t>Maak in je werkschrift p. 12 &amp; 13</a:t>
            </a:r>
          </a:p>
          <a:p>
            <a:endParaRPr lang="nl-B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ucces kaart met illustratie van klavertje vier | Kaartje2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54" y="3234807"/>
            <a:ext cx="4177946" cy="41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467" y="723723"/>
            <a:ext cx="2717624" cy="38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387" y="-374128"/>
            <a:ext cx="12661619" cy="126616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562" y="0"/>
            <a:ext cx="11029709" cy="1325563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Ik ben Lore. </a:t>
            </a:r>
            <a:br>
              <a:rPr lang="nl-BE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nl-BE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Ik ben een fietser op de openbare weg.</a:t>
            </a:r>
            <a:endParaRPr lang="en-U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1325" y="1325563"/>
            <a:ext cx="3044898" cy="54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6" y="-405114"/>
            <a:ext cx="12040564" cy="12040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7120" y="596618"/>
            <a:ext cx="10515600" cy="1325563"/>
          </a:xfrm>
        </p:spPr>
        <p:txBody>
          <a:bodyPr>
            <a:normAutofit/>
          </a:bodyPr>
          <a:lstStyle/>
          <a:p>
            <a:r>
              <a:rPr lang="nl-BE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Ik ben Ella! </a:t>
            </a:r>
            <a:br>
              <a:rPr lang="nl-BE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nl-BE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Ik ben met de auto op de openbare weg.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07" y="2460927"/>
            <a:ext cx="4659426" cy="3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3594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latin typeface="Comic Sans MS" panose="030F0702030302020204" pitchFamily="66" charset="0"/>
              </a:rPr>
              <a:t>Hoe steek je als fietser over bij een kruispunt, waar de voorrang van rechts geldt?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273" y="2202153"/>
            <a:ext cx="4155914" cy="3645539"/>
          </a:xfrm>
          <a:prstGeom prst="rect">
            <a:avLst/>
          </a:prstGeom>
        </p:spPr>
      </p:pic>
      <p:sp>
        <p:nvSpPr>
          <p:cNvPr id="5" name="Gekromde pijl-links 4"/>
          <p:cNvSpPr/>
          <p:nvPr/>
        </p:nvSpPr>
        <p:spPr>
          <a:xfrm>
            <a:off x="7396224" y="1505381"/>
            <a:ext cx="2372810" cy="2707804"/>
          </a:xfrm>
          <a:prstGeom prst="curvedLeftArrow">
            <a:avLst>
              <a:gd name="adj1" fmla="val 25000"/>
              <a:gd name="adj2" fmla="val 50000"/>
              <a:gd name="adj3" fmla="val 39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Min 5"/>
          <p:cNvSpPr/>
          <p:nvPr/>
        </p:nvSpPr>
        <p:spPr>
          <a:xfrm>
            <a:off x="4357868" y="1474291"/>
            <a:ext cx="6840638" cy="6218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3008"/>
          </a:xfrm>
        </p:spPr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1: 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Ik vertraag bij een kruispunt.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95" y="1998133"/>
            <a:ext cx="8326538" cy="46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2: 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Ik kijk naar links.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543" y="1690688"/>
            <a:ext cx="9241368" cy="51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3: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Ik kijk naar rechts.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455" y="1690688"/>
            <a:ext cx="9049456" cy="50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4: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Komt er iemand van rechts? Die heeft voorrang.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299" y="1509535"/>
            <a:ext cx="9309101" cy="52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u="sng" dirty="0" smtClean="0">
                <a:latin typeface="Comic Sans MS" panose="030F0702030302020204" pitchFamily="66" charset="0"/>
              </a:rPr>
              <a:t>Stap 5: </a:t>
            </a:r>
            <a:r>
              <a:rPr lang="nl-BE" sz="3600" dirty="0" smtClean="0">
                <a:latin typeface="Comic Sans MS" panose="030F0702030302020204" pitchFamily="66" charset="0"/>
              </a:rPr>
              <a:t/>
            </a:r>
            <a:br>
              <a:rPr lang="nl-BE" sz="3600" dirty="0" smtClean="0">
                <a:latin typeface="Comic Sans MS" panose="030F0702030302020204" pitchFamily="66" charset="0"/>
              </a:rPr>
            </a:br>
            <a:r>
              <a:rPr lang="nl-BE" sz="3600" dirty="0" smtClean="0">
                <a:latin typeface="Comic Sans MS" panose="030F0702030302020204" pitchFamily="66" charset="0"/>
              </a:rPr>
              <a:t>Komt er iemand van links? Ik heb voorrang.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820"/>
          <a:stretch/>
        </p:blipFill>
        <p:spPr>
          <a:xfrm>
            <a:off x="1478845" y="1690688"/>
            <a:ext cx="7800622" cy="49760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20366"/>
          <a:stretch/>
        </p:blipFill>
        <p:spPr>
          <a:xfrm rot="21298995">
            <a:off x="1493178" y="3400705"/>
            <a:ext cx="875573" cy="6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316</Words>
  <Application>Microsoft Office PowerPoint</Application>
  <PresentationFormat>Breedbeeld</PresentationFormat>
  <Paragraphs>56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Wingdings</vt:lpstr>
      <vt:lpstr>Kantoorthema</vt:lpstr>
      <vt:lpstr>Verkeer</vt:lpstr>
      <vt:lpstr>                Ik ben Lore.  Ik ben een fietser op de openbare weg.</vt:lpstr>
      <vt:lpstr>Ik ben Ella!  Ik ben met de auto op de openbare weg.</vt:lpstr>
      <vt:lpstr>Hoe steek je als fietser over bij een kruispunt, waar de voorrang van rechts geldt?</vt:lpstr>
      <vt:lpstr>Stap 1:  Ik vertraag bij een kruispunt.</vt:lpstr>
      <vt:lpstr>Stap 2:  Ik kijk naar links.</vt:lpstr>
      <vt:lpstr>Stap 3: Ik kijk naar rechts.</vt:lpstr>
      <vt:lpstr>Stap 4: Komt er iemand van rechts? Die heeft voorrang.</vt:lpstr>
      <vt:lpstr>Stap 5:  Komt er iemand van links? Ik heb voorrang.</vt:lpstr>
      <vt:lpstr>Stap 5:  Ik kijk of de bestuurder vertraagt. </vt:lpstr>
      <vt:lpstr>Stap 6:  Ik steek over.</vt:lpstr>
      <vt:lpstr>Quiz</vt:lpstr>
      <vt:lpstr>Wie heeft voorrang? </vt:lpstr>
      <vt:lpstr>De grijze auto verlaat zijn parkeerplaats. Wat doe ik best? </vt:lpstr>
      <vt:lpstr>Wie heeft voorrang ?</vt:lpstr>
      <vt:lpstr>Moet je je arm uitsteken als je links wil afslaan?</vt:lpstr>
      <vt:lpstr>Je ziet dat de bestelwagen rechts gaat afslaan. Wat kan je hier best doen als fietser?</vt:lpstr>
      <vt:lpstr>Wat moet ik nu doen?</vt:lpstr>
      <vt:lpstr>Klaar?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Verkeer</dc:title>
  <dc:creator>Sandy Romain</dc:creator>
  <cp:lastModifiedBy>Sandy Romain</cp:lastModifiedBy>
  <cp:revision>9</cp:revision>
  <dcterms:created xsi:type="dcterms:W3CDTF">2020-05-04T16:44:22Z</dcterms:created>
  <dcterms:modified xsi:type="dcterms:W3CDTF">2020-05-04T20:21:08Z</dcterms:modified>
</cp:coreProperties>
</file>