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32A5-11E1-45B8-B1A3-03B804EF0B9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376B-1170-49E6-9609-C43E9382CB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40" y="90311"/>
            <a:ext cx="12295140" cy="66378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89993"/>
          </a:xfrm>
        </p:spPr>
        <p:txBody>
          <a:bodyPr/>
          <a:lstStyle/>
          <a:p>
            <a:r>
              <a:rPr lang="nl-BE" dirty="0" smtClean="0">
                <a:latin typeface="Calisto MT" panose="02040603050505030304" pitchFamily="18" charset="0"/>
              </a:rPr>
              <a:t>Hoogtepunten </a:t>
            </a:r>
            <a:br>
              <a:rPr lang="nl-BE" dirty="0" smtClean="0">
                <a:latin typeface="Calisto MT" panose="02040603050505030304" pitchFamily="18" charset="0"/>
              </a:rPr>
            </a:br>
            <a:r>
              <a:rPr lang="nl-BE" dirty="0" smtClean="0">
                <a:latin typeface="Calisto MT" panose="02040603050505030304" pitchFamily="18" charset="0"/>
              </a:rPr>
              <a:t>sportieve carrière </a:t>
            </a:r>
            <a:br>
              <a:rPr lang="nl-BE" dirty="0" smtClean="0">
                <a:latin typeface="Calisto MT" panose="02040603050505030304" pitchFamily="18" charset="0"/>
              </a:rPr>
            </a:br>
            <a:r>
              <a:rPr lang="nl-BE" dirty="0" smtClean="0">
                <a:latin typeface="Calisto MT" panose="02040603050505030304" pitchFamily="18" charset="0"/>
              </a:rPr>
              <a:t>juf Sandy</a:t>
            </a:r>
            <a:endParaRPr 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l="18818" t="22409" r="16437" b="11781"/>
          <a:stretch/>
        </p:blipFill>
        <p:spPr bwMode="auto">
          <a:xfrm>
            <a:off x="1475670" y="472722"/>
            <a:ext cx="9700330" cy="602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57" y="570515"/>
            <a:ext cx="9313332" cy="61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4" y="462844"/>
            <a:ext cx="11532834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 rotWithShape="1">
          <a:blip r:embed="rId2"/>
          <a:srcRect l="21051" t="29784" r="19466" b="11214"/>
          <a:stretch/>
        </p:blipFill>
        <p:spPr bwMode="auto">
          <a:xfrm>
            <a:off x="537810" y="417688"/>
            <a:ext cx="11338102" cy="6220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6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l="21209" t="20424" r="21380" b="8944"/>
          <a:stretch/>
        </p:blipFill>
        <p:spPr bwMode="auto">
          <a:xfrm>
            <a:off x="859366" y="369181"/>
            <a:ext cx="10395655" cy="6054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9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Breedbeeld</PresentationFormat>
  <Paragraphs>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Calisto MT</vt:lpstr>
      <vt:lpstr>Kantoorthema</vt:lpstr>
      <vt:lpstr>Hoogtepunten  sportieve carrière  juf Sandy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Hoogtepunten  sportieve carrière  juf Sandy</dc:title>
  <dc:creator>Sandy Romain</dc:creator>
  <cp:lastModifiedBy>Sandy Romain</cp:lastModifiedBy>
  <cp:revision>3</cp:revision>
  <dcterms:created xsi:type="dcterms:W3CDTF">2020-04-17T07:50:11Z</dcterms:created>
  <dcterms:modified xsi:type="dcterms:W3CDTF">2020-04-17T07:56:50Z</dcterms:modified>
</cp:coreProperties>
</file>