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29"/>
  </p:notesMasterIdLst>
  <p:sldIdLst>
    <p:sldId id="256" r:id="rId2"/>
    <p:sldId id="344" r:id="rId3"/>
    <p:sldId id="531" r:id="rId4"/>
    <p:sldId id="534" r:id="rId5"/>
    <p:sldId id="535" r:id="rId6"/>
    <p:sldId id="536" r:id="rId7"/>
    <p:sldId id="537" r:id="rId8"/>
    <p:sldId id="263" r:id="rId9"/>
    <p:sldId id="429" r:id="rId10"/>
    <p:sldId id="431" r:id="rId11"/>
    <p:sldId id="434" r:id="rId12"/>
    <p:sldId id="444" r:id="rId13"/>
    <p:sldId id="445" r:id="rId14"/>
    <p:sldId id="449" r:id="rId15"/>
    <p:sldId id="436" r:id="rId16"/>
    <p:sldId id="258" r:id="rId17"/>
    <p:sldId id="260" r:id="rId18"/>
    <p:sldId id="261" r:id="rId19"/>
    <p:sldId id="262" r:id="rId20"/>
    <p:sldId id="272" r:id="rId21"/>
    <p:sldId id="266" r:id="rId22"/>
    <p:sldId id="267" r:id="rId23"/>
    <p:sldId id="264" r:id="rId24"/>
    <p:sldId id="268" r:id="rId25"/>
    <p:sldId id="270" r:id="rId26"/>
    <p:sldId id="265" r:id="rId27"/>
    <p:sldId id="269" r:id="rId28"/>
  </p:sldIdLst>
  <p:sldSz cx="9144000" cy="6858000" type="screen4x3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C90CF-A136-E661-DFF0-00C9A91D40D0}" v="1" dt="2019-09-05T09:02:34.538"/>
    <p1510:client id="{563CA69E-A79C-46F9-8F07-C4FBBC32CF9A}" v="26" dt="2019-09-03T15:13:58.055"/>
    <p1510:client id="{BC91A15C-1E04-DE80-0859-A6AC926F2E9C}" v="2" dt="2019-09-05T07:17:02.753"/>
    <p1510:client id="{CAA1D987-DF13-7545-6068-0D875FA5CEA4}" v="105" dt="2019-09-04T09:44:59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en Thibaut" userId="S::katrien.thibaut@vbsdeark.be::d2a0c0af-f1ae-4312-8582-98eb3ce2bc57" providerId="AD" clId="Web-{CAA1D987-DF13-7545-6068-0D875FA5CEA4}"/>
    <pc:docChg chg="delSld modSld">
      <pc:chgData name="Katrien Thibaut" userId="S::katrien.thibaut@vbsdeark.be::d2a0c0af-f1ae-4312-8582-98eb3ce2bc57" providerId="AD" clId="Web-{CAA1D987-DF13-7545-6068-0D875FA5CEA4}" dt="2019-09-04T09:44:59.715" v="102" actId="1076"/>
      <pc:docMkLst>
        <pc:docMk/>
      </pc:docMkLst>
      <pc:sldChg chg="modSp">
        <pc:chgData name="Katrien Thibaut" userId="S::katrien.thibaut@vbsdeark.be::d2a0c0af-f1ae-4312-8582-98eb3ce2bc57" providerId="AD" clId="Web-{CAA1D987-DF13-7545-6068-0D875FA5CEA4}" dt="2019-09-04T09:42:27.776" v="5" actId="20577"/>
        <pc:sldMkLst>
          <pc:docMk/>
          <pc:sldMk cId="0" sldId="258"/>
        </pc:sldMkLst>
        <pc:spChg chg="mod">
          <ac:chgData name="Katrien Thibaut" userId="S::katrien.thibaut@vbsdeark.be::d2a0c0af-f1ae-4312-8582-98eb3ce2bc57" providerId="AD" clId="Web-{CAA1D987-DF13-7545-6068-0D875FA5CEA4}" dt="2019-09-04T09:42:27.776" v="5" actId="20577"/>
          <ac:spMkLst>
            <pc:docMk/>
            <pc:sldMk cId="0" sldId="258"/>
            <ac:spMk id="33795" creationId="{3A584C9C-3A72-4B91-AF71-EBFB60D25DCD}"/>
          </ac:spMkLst>
        </pc:spChg>
      </pc:sldChg>
      <pc:sldChg chg="modSp">
        <pc:chgData name="Katrien Thibaut" userId="S::katrien.thibaut@vbsdeark.be::d2a0c0af-f1ae-4312-8582-98eb3ce2bc57" providerId="AD" clId="Web-{CAA1D987-DF13-7545-6068-0D875FA5CEA4}" dt="2019-09-04T09:43:55.887" v="89" actId="20577"/>
        <pc:sldMkLst>
          <pc:docMk/>
          <pc:sldMk cId="0" sldId="262"/>
        </pc:sldMkLst>
        <pc:spChg chg="mod">
          <ac:chgData name="Katrien Thibaut" userId="S::katrien.thibaut@vbsdeark.be::d2a0c0af-f1ae-4312-8582-98eb3ce2bc57" providerId="AD" clId="Web-{CAA1D987-DF13-7545-6068-0D875FA5CEA4}" dt="2019-09-04T09:43:55.887" v="89" actId="20577"/>
          <ac:spMkLst>
            <pc:docMk/>
            <pc:sldMk cId="0" sldId="262"/>
            <ac:spMk id="40963" creationId="{E6945319-146F-4124-BB9C-12D9CC0544EE}"/>
          </ac:spMkLst>
        </pc:spChg>
      </pc:sldChg>
      <pc:sldChg chg="modSp">
        <pc:chgData name="Katrien Thibaut" userId="S::katrien.thibaut@vbsdeark.be::d2a0c0af-f1ae-4312-8582-98eb3ce2bc57" providerId="AD" clId="Web-{CAA1D987-DF13-7545-6068-0D875FA5CEA4}" dt="2019-09-04T09:44:59.715" v="102" actId="1076"/>
        <pc:sldMkLst>
          <pc:docMk/>
          <pc:sldMk cId="0" sldId="267"/>
        </pc:sldMkLst>
        <pc:spChg chg="mod">
          <ac:chgData name="Katrien Thibaut" userId="S::katrien.thibaut@vbsdeark.be::d2a0c0af-f1ae-4312-8582-98eb3ce2bc57" providerId="AD" clId="Web-{CAA1D987-DF13-7545-6068-0D875FA5CEA4}" dt="2019-09-04T09:44:54.622" v="99" actId="20577"/>
          <ac:spMkLst>
            <pc:docMk/>
            <pc:sldMk cId="0" sldId="267"/>
            <ac:spMk id="46082" creationId="{078D2DF7-D633-4658-8616-158FD154B728}"/>
          </ac:spMkLst>
        </pc:spChg>
        <pc:graphicFrameChg chg="mod">
          <ac:chgData name="Katrien Thibaut" userId="S::katrien.thibaut@vbsdeark.be::d2a0c0af-f1ae-4312-8582-98eb3ce2bc57" providerId="AD" clId="Web-{CAA1D987-DF13-7545-6068-0D875FA5CEA4}" dt="2019-09-04T09:44:59.715" v="102" actId="1076"/>
          <ac:graphicFrameMkLst>
            <pc:docMk/>
            <pc:sldMk cId="0" sldId="267"/>
            <ac:graphicFrameMk id="46085" creationId="{88BA3599-7A03-4466-92DD-C15C594F7FCB}"/>
          </ac:graphicFrameMkLst>
        </pc:graphicFrameChg>
      </pc:sldChg>
      <pc:sldChg chg="del">
        <pc:chgData name="Katrien Thibaut" userId="S::katrien.thibaut@vbsdeark.be::d2a0c0af-f1ae-4312-8582-98eb3ce2bc57" providerId="AD" clId="Web-{CAA1D987-DF13-7545-6068-0D875FA5CEA4}" dt="2019-09-04T09:39:07.103" v="0"/>
        <pc:sldMkLst>
          <pc:docMk/>
          <pc:sldMk cId="0" sldId="430"/>
        </pc:sldMkLst>
      </pc:sldChg>
      <pc:sldChg chg="del">
        <pc:chgData name="Katrien Thibaut" userId="S::katrien.thibaut@vbsdeark.be::d2a0c0af-f1ae-4312-8582-98eb3ce2bc57" providerId="AD" clId="Web-{CAA1D987-DF13-7545-6068-0D875FA5CEA4}" dt="2019-09-04T09:39:13.275" v="1"/>
        <pc:sldMkLst>
          <pc:docMk/>
          <pc:sldMk cId="0" sldId="433"/>
        </pc:sldMkLst>
      </pc:sldChg>
      <pc:sldChg chg="del">
        <pc:chgData name="Katrien Thibaut" userId="S::katrien.thibaut@vbsdeark.be::d2a0c0af-f1ae-4312-8582-98eb3ce2bc57" providerId="AD" clId="Web-{CAA1D987-DF13-7545-6068-0D875FA5CEA4}" dt="2019-09-04T09:39:36.306" v="2"/>
        <pc:sldMkLst>
          <pc:docMk/>
          <pc:sldMk cId="0" sldId="435"/>
        </pc:sldMkLst>
      </pc:sldChg>
    </pc:docChg>
  </pc:docChgLst>
  <pc:docChgLst>
    <pc:chgData name="Katrien Thibaut" userId="S::katrien.thibaut@vbsdeark.be::d2a0c0af-f1ae-4312-8582-98eb3ce2bc57" providerId="AD" clId="Web-{BC91A15C-1E04-DE80-0859-A6AC926F2E9C}"/>
    <pc:docChg chg="delSld modSld">
      <pc:chgData name="Katrien Thibaut" userId="S::katrien.thibaut@vbsdeark.be::d2a0c0af-f1ae-4312-8582-98eb3ce2bc57" providerId="AD" clId="Web-{BC91A15C-1E04-DE80-0859-A6AC926F2E9C}" dt="2019-09-05T07:17:02.753" v="1"/>
      <pc:docMkLst>
        <pc:docMk/>
      </pc:docMkLst>
      <pc:sldChg chg="delSp">
        <pc:chgData name="Katrien Thibaut" userId="S::katrien.thibaut@vbsdeark.be::d2a0c0af-f1ae-4312-8582-98eb3ce2bc57" providerId="AD" clId="Web-{BC91A15C-1E04-DE80-0859-A6AC926F2E9C}" dt="2019-09-05T07:17:00.441" v="0"/>
        <pc:sldMkLst>
          <pc:docMk/>
          <pc:sldMk cId="0" sldId="256"/>
        </pc:sldMkLst>
        <pc:picChg chg="del">
          <ac:chgData name="Katrien Thibaut" userId="S::katrien.thibaut@vbsdeark.be::d2a0c0af-f1ae-4312-8582-98eb3ce2bc57" providerId="AD" clId="Web-{BC91A15C-1E04-DE80-0859-A6AC926F2E9C}" dt="2019-09-05T07:17:00.441" v="0"/>
          <ac:picMkLst>
            <pc:docMk/>
            <pc:sldMk cId="0" sldId="256"/>
            <ac:picMk id="2" creationId="{4BE7E6E0-9998-4101-BF66-1820F936D55B}"/>
          </ac:picMkLst>
        </pc:picChg>
      </pc:sldChg>
      <pc:sldChg chg="del">
        <pc:chgData name="Katrien Thibaut" userId="S::katrien.thibaut@vbsdeark.be::d2a0c0af-f1ae-4312-8582-98eb3ce2bc57" providerId="AD" clId="Web-{BC91A15C-1E04-DE80-0859-A6AC926F2E9C}" dt="2019-09-05T07:17:02.753" v="1"/>
        <pc:sldMkLst>
          <pc:docMk/>
          <pc:sldMk cId="0" sldId="257"/>
        </pc:sldMkLst>
      </pc:sldChg>
    </pc:docChg>
  </pc:docChgLst>
  <pc:docChgLst>
    <pc:chgData name="Katrien Thibaut" userId="d2a0c0af-f1ae-4312-8582-98eb3ce2bc57" providerId="ADAL" clId="{563CA69E-A79C-46F9-8F07-C4FBBC32CF9A}"/>
    <pc:docChg chg="undo custSel mod delSld modSld">
      <pc:chgData name="Katrien Thibaut" userId="d2a0c0af-f1ae-4312-8582-98eb3ce2bc57" providerId="ADAL" clId="{563CA69E-A79C-46F9-8F07-C4FBBC32CF9A}" dt="2019-09-03T15:14:15.967" v="154" actId="26606"/>
      <pc:docMkLst>
        <pc:docMk/>
      </pc:docMkLst>
      <pc:sldChg chg="addSp delSp modSp">
        <pc:chgData name="Katrien Thibaut" userId="d2a0c0af-f1ae-4312-8582-98eb3ce2bc57" providerId="ADAL" clId="{563CA69E-A79C-46F9-8F07-C4FBBC32CF9A}" dt="2019-09-03T14:48:50.533" v="4" actId="167"/>
        <pc:sldMkLst>
          <pc:docMk/>
          <pc:sldMk cId="0" sldId="256"/>
        </pc:sldMkLst>
        <pc:picChg chg="add ord">
          <ac:chgData name="Katrien Thibaut" userId="d2a0c0af-f1ae-4312-8582-98eb3ce2bc57" providerId="ADAL" clId="{563CA69E-A79C-46F9-8F07-C4FBBC32CF9A}" dt="2019-09-03T14:48:50.533" v="4" actId="167"/>
          <ac:picMkLst>
            <pc:docMk/>
            <pc:sldMk cId="0" sldId="256"/>
            <ac:picMk id="2" creationId="{4BE7E6E0-9998-4101-BF66-1820F936D55B}"/>
          </ac:picMkLst>
        </pc:picChg>
        <pc:picChg chg="del">
          <ac:chgData name="Katrien Thibaut" userId="d2a0c0af-f1ae-4312-8582-98eb3ce2bc57" providerId="ADAL" clId="{563CA69E-A79C-46F9-8F07-C4FBBC32CF9A}" dt="2019-09-03T14:48:17.571" v="0" actId="478"/>
          <ac:picMkLst>
            <pc:docMk/>
            <pc:sldMk cId="0" sldId="256"/>
            <ac:picMk id="8194" creationId="{B4893706-1264-4C7C-BB6F-D1DD8751E2C7}"/>
          </ac:picMkLst>
        </pc:picChg>
      </pc:sldChg>
      <pc:sldChg chg="addSp delSp modSp">
        <pc:chgData name="Katrien Thibaut" userId="d2a0c0af-f1ae-4312-8582-98eb3ce2bc57" providerId="ADAL" clId="{563CA69E-A79C-46F9-8F07-C4FBBC32CF9A}" dt="2019-09-03T14:50:55.634" v="10" actId="166"/>
        <pc:sldMkLst>
          <pc:docMk/>
          <pc:sldMk cId="0" sldId="257"/>
        </pc:sldMkLst>
        <pc:picChg chg="add mod ord">
          <ac:chgData name="Katrien Thibaut" userId="d2a0c0af-f1ae-4312-8582-98eb3ce2bc57" providerId="ADAL" clId="{563CA69E-A79C-46F9-8F07-C4FBBC32CF9A}" dt="2019-09-03T14:50:55.634" v="10" actId="166"/>
          <ac:picMkLst>
            <pc:docMk/>
            <pc:sldMk cId="0" sldId="257"/>
            <ac:picMk id="3" creationId="{9838E224-AB4F-48A2-9CF8-2C581E5B333B}"/>
          </ac:picMkLst>
        </pc:picChg>
        <pc:picChg chg="del">
          <ac:chgData name="Katrien Thibaut" userId="d2a0c0af-f1ae-4312-8582-98eb3ce2bc57" providerId="ADAL" clId="{563CA69E-A79C-46F9-8F07-C4FBBC32CF9A}" dt="2019-09-03T14:50:26.336" v="5" actId="478"/>
          <ac:picMkLst>
            <pc:docMk/>
            <pc:sldMk cId="0" sldId="257"/>
            <ac:picMk id="10245" creationId="{62B6A8DC-1148-440F-B14D-A813142AE108}"/>
          </ac:picMkLst>
        </pc:picChg>
      </pc:sldChg>
      <pc:sldChg chg="modSp">
        <pc:chgData name="Katrien Thibaut" userId="d2a0c0af-f1ae-4312-8582-98eb3ce2bc57" providerId="ADAL" clId="{563CA69E-A79C-46F9-8F07-C4FBBC32CF9A}" dt="2019-09-03T14:48:18.775" v="2" actId="27636"/>
        <pc:sldMkLst>
          <pc:docMk/>
          <pc:sldMk cId="0" sldId="258"/>
        </pc:sldMkLst>
        <pc:spChg chg="mod">
          <ac:chgData name="Katrien Thibaut" userId="d2a0c0af-f1ae-4312-8582-98eb3ce2bc57" providerId="ADAL" clId="{563CA69E-A79C-46F9-8F07-C4FBBC32CF9A}" dt="2019-09-03T14:48:18.775" v="2" actId="27636"/>
          <ac:spMkLst>
            <pc:docMk/>
            <pc:sldMk cId="0" sldId="258"/>
            <ac:spMk id="33795" creationId="{3A584C9C-3A72-4B91-AF71-EBFB60D25DCD}"/>
          </ac:spMkLst>
        </pc:spChg>
        <pc:spChg chg="mod">
          <ac:chgData name="Katrien Thibaut" userId="d2a0c0af-f1ae-4312-8582-98eb3ce2bc57" providerId="ADAL" clId="{563CA69E-A79C-46F9-8F07-C4FBBC32CF9A}" dt="2019-09-03T14:48:18.690" v="1" actId="27636"/>
          <ac:spMkLst>
            <pc:docMk/>
            <pc:sldMk cId="0" sldId="258"/>
            <ac:spMk id="33796" creationId="{C2EF8496-D6C0-49E2-95DE-7FD2AAA18DF8}"/>
          </ac:spMkLst>
        </pc:spChg>
      </pc:sldChg>
      <pc:sldChg chg="addSp modSp mod setBg">
        <pc:chgData name="Katrien Thibaut" userId="d2a0c0af-f1ae-4312-8582-98eb3ce2bc57" providerId="ADAL" clId="{563CA69E-A79C-46F9-8F07-C4FBBC32CF9A}" dt="2019-09-03T15:11:09.259" v="143" actId="26606"/>
        <pc:sldMkLst>
          <pc:docMk/>
          <pc:sldMk cId="0" sldId="261"/>
        </pc:sldMkLst>
        <pc:spChg chg="add">
          <ac:chgData name="Katrien Thibaut" userId="d2a0c0af-f1ae-4312-8582-98eb3ce2bc57" providerId="ADAL" clId="{563CA69E-A79C-46F9-8F07-C4FBBC32CF9A}" dt="2019-09-03T15:11:09.259" v="143" actId="26606"/>
          <ac:spMkLst>
            <pc:docMk/>
            <pc:sldMk cId="0" sldId="261"/>
            <ac:spMk id="72" creationId="{8D70B121-56F4-4848-B38B-182089D909FA}"/>
          </ac:spMkLst>
        </pc:spChg>
        <pc:spChg chg="mod">
          <ac:chgData name="Katrien Thibaut" userId="d2a0c0af-f1ae-4312-8582-98eb3ce2bc57" providerId="ADAL" clId="{563CA69E-A79C-46F9-8F07-C4FBBC32CF9A}" dt="2019-09-03T15:11:09.259" v="143" actId="26606"/>
          <ac:spMkLst>
            <pc:docMk/>
            <pc:sldMk cId="0" sldId="261"/>
            <ac:spMk id="38914" creationId="{70F0997A-B709-4A55-AAF9-0C6A0ED8A395}"/>
          </ac:spMkLst>
        </pc:spChg>
        <pc:spChg chg="mod">
          <ac:chgData name="Katrien Thibaut" userId="d2a0c0af-f1ae-4312-8582-98eb3ce2bc57" providerId="ADAL" clId="{563CA69E-A79C-46F9-8F07-C4FBBC32CF9A}" dt="2019-09-03T15:11:09.259" v="143" actId="26606"/>
          <ac:spMkLst>
            <pc:docMk/>
            <pc:sldMk cId="0" sldId="261"/>
            <ac:spMk id="38915" creationId="{8053F15F-0FF7-4A03-B215-87B5BC55045C}"/>
          </ac:spMkLst>
        </pc:spChg>
        <pc:cxnChg chg="add">
          <ac:chgData name="Katrien Thibaut" userId="d2a0c0af-f1ae-4312-8582-98eb3ce2bc57" providerId="ADAL" clId="{563CA69E-A79C-46F9-8F07-C4FBBC32CF9A}" dt="2019-09-03T15:11:09.259" v="143" actId="26606"/>
          <ac:cxnSpMkLst>
            <pc:docMk/>
            <pc:sldMk cId="0" sldId="261"/>
            <ac:cxnSpMk id="74" creationId="{2D72A2C9-F3CA-4216-8BAD-FA4C970C3C4E}"/>
          </ac:cxnSpMkLst>
        </pc:cxnChg>
      </pc:sldChg>
      <pc:sldChg chg="modSp">
        <pc:chgData name="Katrien Thibaut" userId="d2a0c0af-f1ae-4312-8582-98eb3ce2bc57" providerId="ADAL" clId="{563CA69E-A79C-46F9-8F07-C4FBBC32CF9A}" dt="2019-09-03T15:11:32.290" v="145" actId="255"/>
        <pc:sldMkLst>
          <pc:docMk/>
          <pc:sldMk cId="0" sldId="262"/>
        </pc:sldMkLst>
        <pc:spChg chg="mod">
          <ac:chgData name="Katrien Thibaut" userId="d2a0c0af-f1ae-4312-8582-98eb3ce2bc57" providerId="ADAL" clId="{563CA69E-A79C-46F9-8F07-C4FBBC32CF9A}" dt="2019-09-03T15:11:32.290" v="145" actId="255"/>
          <ac:spMkLst>
            <pc:docMk/>
            <pc:sldMk cId="0" sldId="262"/>
            <ac:spMk id="40963" creationId="{E6945319-146F-4124-BB9C-12D9CC0544EE}"/>
          </ac:spMkLst>
        </pc:spChg>
        <pc:spChg chg="mod">
          <ac:chgData name="Katrien Thibaut" userId="d2a0c0af-f1ae-4312-8582-98eb3ce2bc57" providerId="ADAL" clId="{563CA69E-A79C-46F9-8F07-C4FBBC32CF9A}" dt="2019-09-03T15:11:24.712" v="144" actId="255"/>
          <ac:spMkLst>
            <pc:docMk/>
            <pc:sldMk cId="0" sldId="262"/>
            <ac:spMk id="40964" creationId="{F41801A5-F58D-4F6B-9263-3C8AB013830E}"/>
          </ac:spMkLst>
        </pc:spChg>
      </pc:sldChg>
      <pc:sldChg chg="addSp modSp mod setBg setClrOvrMap">
        <pc:chgData name="Katrien Thibaut" userId="d2a0c0af-f1ae-4312-8582-98eb3ce2bc57" providerId="ADAL" clId="{563CA69E-A79C-46F9-8F07-C4FBBC32CF9A}" dt="2019-09-03T15:14:15.967" v="154" actId="26606"/>
        <pc:sldMkLst>
          <pc:docMk/>
          <pc:sldMk cId="0" sldId="263"/>
        </pc:sldMkLst>
        <pc:spChg chg="add">
          <ac:chgData name="Katrien Thibaut" userId="d2a0c0af-f1ae-4312-8582-98eb3ce2bc57" providerId="ADAL" clId="{563CA69E-A79C-46F9-8F07-C4FBBC32CF9A}" dt="2019-09-03T15:14:15.967" v="154" actId="26606"/>
          <ac:spMkLst>
            <pc:docMk/>
            <pc:sldMk cId="0" sldId="263"/>
            <ac:spMk id="72" creationId="{1DB7C82F-AB7E-4F0C-B829-FA1B9C415180}"/>
          </ac:spMkLst>
        </pc:spChg>
        <pc:spChg chg="mod">
          <ac:chgData name="Katrien Thibaut" userId="d2a0c0af-f1ae-4312-8582-98eb3ce2bc57" providerId="ADAL" clId="{563CA69E-A79C-46F9-8F07-C4FBBC32CF9A}" dt="2019-09-03T15:14:15.967" v="154" actId="26606"/>
          <ac:spMkLst>
            <pc:docMk/>
            <pc:sldMk cId="0" sldId="263"/>
            <ac:spMk id="21506" creationId="{10E75B06-B252-49E0-AC43-4DD098D4760B}"/>
          </ac:spMkLst>
        </pc:spChg>
        <pc:picChg chg="mod">
          <ac:chgData name="Katrien Thibaut" userId="d2a0c0af-f1ae-4312-8582-98eb3ce2bc57" providerId="ADAL" clId="{563CA69E-A79C-46F9-8F07-C4FBBC32CF9A}" dt="2019-09-03T15:14:15.967" v="154" actId="26606"/>
          <ac:picMkLst>
            <pc:docMk/>
            <pc:sldMk cId="0" sldId="263"/>
            <ac:picMk id="21507" creationId="{D2A49306-95BB-41F9-89EB-3C61CB9BD53B}"/>
          </ac:picMkLst>
        </pc:picChg>
      </pc:sldChg>
      <pc:sldChg chg="addSp delSp modSp mod setBg">
        <pc:chgData name="Katrien Thibaut" userId="d2a0c0af-f1ae-4312-8582-98eb3ce2bc57" providerId="ADAL" clId="{563CA69E-A79C-46F9-8F07-C4FBBC32CF9A}" dt="2019-09-03T15:05:56.286" v="128" actId="26606"/>
        <pc:sldMkLst>
          <pc:docMk/>
          <pc:sldMk cId="0" sldId="264"/>
        </pc:sldMkLst>
        <pc:spChg chg="add">
          <ac:chgData name="Katrien Thibaut" userId="d2a0c0af-f1ae-4312-8582-98eb3ce2bc57" providerId="ADAL" clId="{563CA69E-A79C-46F9-8F07-C4FBBC32CF9A}" dt="2019-09-03T15:05:56.286" v="128" actId="26606"/>
          <ac:spMkLst>
            <pc:docMk/>
            <pc:sldMk cId="0" sldId="264"/>
            <ac:spMk id="74" creationId="{42285737-90EE-47DC-AC80-8AE156B11969}"/>
          </ac:spMkLst>
        </pc:spChg>
        <pc:spChg chg="del">
          <ac:chgData name="Katrien Thibaut" userId="d2a0c0af-f1ae-4312-8582-98eb3ce2bc57" providerId="ADAL" clId="{563CA69E-A79C-46F9-8F07-C4FBBC32CF9A}" dt="2019-09-03T15:05:56.286" v="128" actId="26606"/>
          <ac:spMkLst>
            <pc:docMk/>
            <pc:sldMk cId="0" sldId="264"/>
            <ac:spMk id="23555" creationId="{13D76C11-4CD4-489A-BAC5-3E62B07B2E48}"/>
          </ac:spMkLst>
        </pc:spChg>
        <pc:spChg chg="mod">
          <ac:chgData name="Katrien Thibaut" userId="d2a0c0af-f1ae-4312-8582-98eb3ce2bc57" providerId="ADAL" clId="{563CA69E-A79C-46F9-8F07-C4FBBC32CF9A}" dt="2019-09-03T15:05:56.286" v="128" actId="26606"/>
          <ac:spMkLst>
            <pc:docMk/>
            <pc:sldMk cId="0" sldId="264"/>
            <ac:spMk id="48130" creationId="{B2FBDA80-D5E0-47D4-998D-61EA7C308A61}"/>
          </ac:spMkLst>
        </pc:spChg>
        <pc:grpChg chg="add">
          <ac:chgData name="Katrien Thibaut" userId="d2a0c0af-f1ae-4312-8582-98eb3ce2bc57" providerId="ADAL" clId="{563CA69E-A79C-46F9-8F07-C4FBBC32CF9A}" dt="2019-09-03T15:05:56.286" v="128" actId="26606"/>
          <ac:grpSpMkLst>
            <pc:docMk/>
            <pc:sldMk cId="0" sldId="264"/>
            <ac:grpSpMk id="76" creationId="{B57BDC17-F1B3-455F-BBF1-680AA1F25C06}"/>
          </ac:grpSpMkLst>
        </pc:grpChg>
        <pc:graphicFrameChg chg="add">
          <ac:chgData name="Katrien Thibaut" userId="d2a0c0af-f1ae-4312-8582-98eb3ce2bc57" providerId="ADAL" clId="{563CA69E-A79C-46F9-8F07-C4FBBC32CF9A}" dt="2019-09-03T15:05:56.286" v="128" actId="26606"/>
          <ac:graphicFrameMkLst>
            <pc:docMk/>
            <pc:sldMk cId="0" sldId="264"/>
            <ac:graphicFrameMk id="48132" creationId="{7CBA20B8-C2C2-4601-ACFC-0A95A8F1A0D4}"/>
          </ac:graphicFrameMkLst>
        </pc:graphicFrameChg>
      </pc:sldChg>
      <pc:sldChg chg="addSp modSp mod setBg">
        <pc:chgData name="Katrien Thibaut" userId="d2a0c0af-f1ae-4312-8582-98eb3ce2bc57" providerId="ADAL" clId="{563CA69E-A79C-46F9-8F07-C4FBBC32CF9A}" dt="2019-09-03T14:57:26.070" v="20" actId="26606"/>
        <pc:sldMkLst>
          <pc:docMk/>
          <pc:sldMk cId="0" sldId="265"/>
        </pc:sldMkLst>
        <pc:spChg chg="add">
          <ac:chgData name="Katrien Thibaut" userId="d2a0c0af-f1ae-4312-8582-98eb3ce2bc57" providerId="ADAL" clId="{563CA69E-A79C-46F9-8F07-C4FBBC32CF9A}" dt="2019-09-03T14:57:26.070" v="20" actId="26606"/>
          <ac:spMkLst>
            <pc:docMk/>
            <pc:sldMk cId="0" sldId="265"/>
            <ac:spMk id="73" creationId="{59A309A7-1751-4ABE-A3C1-EEC40366AD89}"/>
          </ac:spMkLst>
        </pc:spChg>
        <pc:spChg chg="add">
          <ac:chgData name="Katrien Thibaut" userId="d2a0c0af-f1ae-4312-8582-98eb3ce2bc57" providerId="ADAL" clId="{563CA69E-A79C-46F9-8F07-C4FBBC32CF9A}" dt="2019-09-03T14:57:26.070" v="20" actId="26606"/>
          <ac:spMkLst>
            <pc:docMk/>
            <pc:sldMk cId="0" sldId="265"/>
            <ac:spMk id="75" creationId="{967D8EB6-EAE1-4F9C-B398-83321E287204}"/>
          </ac:spMkLst>
        </pc:spChg>
        <pc:spChg chg="mod">
          <ac:chgData name="Katrien Thibaut" userId="d2a0c0af-f1ae-4312-8582-98eb3ce2bc57" providerId="ADAL" clId="{563CA69E-A79C-46F9-8F07-C4FBBC32CF9A}" dt="2019-09-03T14:57:26.070" v="20" actId="26606"/>
          <ac:spMkLst>
            <pc:docMk/>
            <pc:sldMk cId="0" sldId="265"/>
            <ac:spMk id="53250" creationId="{EB8E77EF-3308-45DB-B610-852E7DC9DDE0}"/>
          </ac:spMkLst>
        </pc:spChg>
        <pc:spChg chg="mod">
          <ac:chgData name="Katrien Thibaut" userId="d2a0c0af-f1ae-4312-8582-98eb3ce2bc57" providerId="ADAL" clId="{563CA69E-A79C-46F9-8F07-C4FBBC32CF9A}" dt="2019-09-03T14:57:26.070" v="20" actId="26606"/>
          <ac:spMkLst>
            <pc:docMk/>
            <pc:sldMk cId="0" sldId="265"/>
            <ac:spMk id="53251" creationId="{1899A739-3999-4F72-BB41-FE3D83274412}"/>
          </ac:spMkLst>
        </pc:spChg>
        <pc:picChg chg="mod">
          <ac:chgData name="Katrien Thibaut" userId="d2a0c0af-f1ae-4312-8582-98eb3ce2bc57" providerId="ADAL" clId="{563CA69E-A79C-46F9-8F07-C4FBBC32CF9A}" dt="2019-09-03T14:57:26.070" v="20" actId="26606"/>
          <ac:picMkLst>
            <pc:docMk/>
            <pc:sldMk cId="0" sldId="265"/>
            <ac:picMk id="53252" creationId="{FDB2FBBF-1CFF-4C31-BD94-17F21687B9AF}"/>
          </ac:picMkLst>
        </pc:picChg>
      </pc:sldChg>
      <pc:sldChg chg="addSp delSp modSp mod setBg">
        <pc:chgData name="Katrien Thibaut" userId="d2a0c0af-f1ae-4312-8582-98eb3ce2bc57" providerId="ADAL" clId="{563CA69E-A79C-46F9-8F07-C4FBBC32CF9A}" dt="2019-09-03T15:07:19.623" v="133" actId="1076"/>
        <pc:sldMkLst>
          <pc:docMk/>
          <pc:sldMk cId="0" sldId="266"/>
        </pc:sldMkLst>
        <pc:spChg chg="add">
          <ac:chgData name="Katrien Thibaut" userId="d2a0c0af-f1ae-4312-8582-98eb3ce2bc57" providerId="ADAL" clId="{563CA69E-A79C-46F9-8F07-C4FBBC32CF9A}" dt="2019-09-03T15:06:22.242" v="130" actId="26606"/>
          <ac:spMkLst>
            <pc:docMk/>
            <pc:sldMk cId="0" sldId="266"/>
            <ac:spMk id="74" creationId="{46C2E80F-49A6-4372-B103-219D417A55ED}"/>
          </ac:spMkLst>
        </pc:spChg>
        <pc:spChg chg="mod">
          <ac:chgData name="Katrien Thibaut" userId="d2a0c0af-f1ae-4312-8582-98eb3ce2bc57" providerId="ADAL" clId="{563CA69E-A79C-46F9-8F07-C4FBBC32CF9A}" dt="2019-09-03T15:06:22.242" v="130" actId="26606"/>
          <ac:spMkLst>
            <pc:docMk/>
            <pc:sldMk cId="0" sldId="266"/>
            <ac:spMk id="44034" creationId="{F7A32D47-F36D-477A-80ED-3BCCF320E857}"/>
          </ac:spMkLst>
        </pc:spChg>
        <pc:spChg chg="del">
          <ac:chgData name="Katrien Thibaut" userId="d2a0c0af-f1ae-4312-8582-98eb3ce2bc57" providerId="ADAL" clId="{563CA69E-A79C-46F9-8F07-C4FBBC32CF9A}" dt="2019-09-03T15:06:22.242" v="130" actId="26606"/>
          <ac:spMkLst>
            <pc:docMk/>
            <pc:sldMk cId="0" sldId="266"/>
            <ac:spMk id="44035" creationId="{BC227512-8186-479F-AD53-847CD9A40E64}"/>
          </ac:spMkLst>
        </pc:spChg>
        <pc:graphicFrameChg chg="add">
          <ac:chgData name="Katrien Thibaut" userId="d2a0c0af-f1ae-4312-8582-98eb3ce2bc57" providerId="ADAL" clId="{563CA69E-A79C-46F9-8F07-C4FBBC32CF9A}" dt="2019-09-03T15:06:22.242" v="130" actId="26606"/>
          <ac:graphicFrameMkLst>
            <pc:docMk/>
            <pc:sldMk cId="0" sldId="266"/>
            <ac:graphicFrameMk id="44037" creationId="{51DA2A81-2DB5-4453-8205-34B48A391FFC}"/>
          </ac:graphicFrameMkLst>
        </pc:graphicFrameChg>
        <pc:picChg chg="add mod">
          <ac:chgData name="Katrien Thibaut" userId="d2a0c0af-f1ae-4312-8582-98eb3ce2bc57" providerId="ADAL" clId="{563CA69E-A79C-46F9-8F07-C4FBBC32CF9A}" dt="2019-09-03T15:07:19.623" v="133" actId="1076"/>
          <ac:picMkLst>
            <pc:docMk/>
            <pc:sldMk cId="0" sldId="266"/>
            <ac:picMk id="2" creationId="{D78E2FA3-BEDF-4B56-A7BC-BAB3440CE9B7}"/>
          </ac:picMkLst>
        </pc:picChg>
      </pc:sldChg>
      <pc:sldChg chg="addSp delSp modSp mod setBg">
        <pc:chgData name="Katrien Thibaut" userId="d2a0c0af-f1ae-4312-8582-98eb3ce2bc57" providerId="ADAL" clId="{563CA69E-A79C-46F9-8F07-C4FBBC32CF9A}" dt="2019-09-03T15:06:07.866" v="129" actId="26606"/>
        <pc:sldMkLst>
          <pc:docMk/>
          <pc:sldMk cId="0" sldId="267"/>
        </pc:sldMkLst>
        <pc:spChg chg="add">
          <ac:chgData name="Katrien Thibaut" userId="d2a0c0af-f1ae-4312-8582-98eb3ce2bc57" providerId="ADAL" clId="{563CA69E-A79C-46F9-8F07-C4FBBC32CF9A}" dt="2019-09-03T15:06:07.866" v="129" actId="26606"/>
          <ac:spMkLst>
            <pc:docMk/>
            <pc:sldMk cId="0" sldId="267"/>
            <ac:spMk id="74" creationId="{42285737-90EE-47DC-AC80-8AE156B11969}"/>
          </ac:spMkLst>
        </pc:spChg>
        <pc:spChg chg="mod">
          <ac:chgData name="Katrien Thibaut" userId="d2a0c0af-f1ae-4312-8582-98eb3ce2bc57" providerId="ADAL" clId="{563CA69E-A79C-46F9-8F07-C4FBBC32CF9A}" dt="2019-09-03T15:06:07.866" v="129" actId="26606"/>
          <ac:spMkLst>
            <pc:docMk/>
            <pc:sldMk cId="0" sldId="267"/>
            <ac:spMk id="46082" creationId="{078D2DF7-D633-4658-8616-158FD154B728}"/>
          </ac:spMkLst>
        </pc:spChg>
        <pc:spChg chg="del">
          <ac:chgData name="Katrien Thibaut" userId="d2a0c0af-f1ae-4312-8582-98eb3ce2bc57" providerId="ADAL" clId="{563CA69E-A79C-46F9-8F07-C4FBBC32CF9A}" dt="2019-09-03T15:06:07.866" v="129" actId="26606"/>
          <ac:spMkLst>
            <pc:docMk/>
            <pc:sldMk cId="0" sldId="267"/>
            <ac:spMk id="46083" creationId="{D509B0C2-8117-4101-8A4A-8B07B3633659}"/>
          </ac:spMkLst>
        </pc:spChg>
        <pc:grpChg chg="add">
          <ac:chgData name="Katrien Thibaut" userId="d2a0c0af-f1ae-4312-8582-98eb3ce2bc57" providerId="ADAL" clId="{563CA69E-A79C-46F9-8F07-C4FBBC32CF9A}" dt="2019-09-03T15:06:07.866" v="129" actId="26606"/>
          <ac:grpSpMkLst>
            <pc:docMk/>
            <pc:sldMk cId="0" sldId="267"/>
            <ac:grpSpMk id="76" creationId="{B57BDC17-F1B3-455F-BBF1-680AA1F25C06}"/>
          </ac:grpSpMkLst>
        </pc:grpChg>
        <pc:graphicFrameChg chg="add">
          <ac:chgData name="Katrien Thibaut" userId="d2a0c0af-f1ae-4312-8582-98eb3ce2bc57" providerId="ADAL" clId="{563CA69E-A79C-46F9-8F07-C4FBBC32CF9A}" dt="2019-09-03T15:06:07.866" v="129" actId="26606"/>
          <ac:graphicFrameMkLst>
            <pc:docMk/>
            <pc:sldMk cId="0" sldId="267"/>
            <ac:graphicFrameMk id="46085" creationId="{88BA3599-7A03-4466-92DD-C15C594F7FCB}"/>
          </ac:graphicFrameMkLst>
        </pc:graphicFrameChg>
      </pc:sldChg>
      <pc:sldChg chg="addSp delSp modSp mod setBg">
        <pc:chgData name="Katrien Thibaut" userId="d2a0c0af-f1ae-4312-8582-98eb3ce2bc57" providerId="ADAL" clId="{563CA69E-A79C-46F9-8F07-C4FBBC32CF9A}" dt="2019-09-03T15:05:37.546" v="127" actId="1076"/>
        <pc:sldMkLst>
          <pc:docMk/>
          <pc:sldMk cId="0" sldId="268"/>
        </pc:sldMkLst>
        <pc:spChg chg="add del">
          <ac:chgData name="Katrien Thibaut" userId="d2a0c0af-f1ae-4312-8582-98eb3ce2bc57" providerId="ADAL" clId="{563CA69E-A79C-46F9-8F07-C4FBBC32CF9A}" dt="2019-09-03T14:59:31.370" v="104" actId="26606"/>
          <ac:spMkLst>
            <pc:docMk/>
            <pc:sldMk cId="0" sldId="268"/>
            <ac:spMk id="73" creationId="{46C2E80F-49A6-4372-B103-219D417A55ED}"/>
          </ac:spMkLst>
        </pc:spChg>
        <pc:spChg chg="add del">
          <ac:chgData name="Katrien Thibaut" userId="d2a0c0af-f1ae-4312-8582-98eb3ce2bc57" providerId="ADAL" clId="{563CA69E-A79C-46F9-8F07-C4FBBC32CF9A}" dt="2019-09-03T14:59:44.295" v="108" actId="26606"/>
          <ac:spMkLst>
            <pc:docMk/>
            <pc:sldMk cId="0" sldId="268"/>
            <ac:spMk id="75" creationId="{967D8EB6-EAE1-4F9C-B398-83321E287204}"/>
          </ac:spMkLst>
        </pc:spChg>
        <pc:spChg chg="add del">
          <ac:chgData name="Katrien Thibaut" userId="d2a0c0af-f1ae-4312-8582-98eb3ce2bc57" providerId="ADAL" clId="{563CA69E-A79C-46F9-8F07-C4FBBC32CF9A}" dt="2019-09-03T14:59:44.499" v="109" actId="26606"/>
          <ac:spMkLst>
            <pc:docMk/>
            <pc:sldMk cId="0" sldId="268"/>
            <ac:spMk id="50178" creationId="{45841431-32FC-4CF2-8024-1C64F4188A14}"/>
          </ac:spMkLst>
        </pc:spChg>
        <pc:spChg chg="add del">
          <ac:chgData name="Katrien Thibaut" userId="d2a0c0af-f1ae-4312-8582-98eb3ce2bc57" providerId="ADAL" clId="{563CA69E-A79C-46F9-8F07-C4FBBC32CF9A}" dt="2019-09-03T14:59:44.295" v="108" actId="26606"/>
          <ac:spMkLst>
            <pc:docMk/>
            <pc:sldMk cId="0" sldId="268"/>
            <ac:spMk id="50184" creationId="{45841431-32FC-4CF2-8024-1C64F4188A14}"/>
          </ac:spMkLst>
        </pc:spChg>
        <pc:spChg chg="add del">
          <ac:chgData name="Katrien Thibaut" userId="d2a0c0af-f1ae-4312-8582-98eb3ce2bc57" providerId="ADAL" clId="{563CA69E-A79C-46F9-8F07-C4FBBC32CF9A}" dt="2019-09-03T14:59:44.295" v="108" actId="26606"/>
          <ac:spMkLst>
            <pc:docMk/>
            <pc:sldMk cId="0" sldId="268"/>
            <ac:spMk id="50185" creationId="{59A309A7-1751-4ABE-A3C1-EEC40366AD89}"/>
          </ac:spMkLst>
        </pc:spChg>
        <pc:spChg chg="add">
          <ac:chgData name="Katrien Thibaut" userId="d2a0c0af-f1ae-4312-8582-98eb3ce2bc57" providerId="ADAL" clId="{563CA69E-A79C-46F9-8F07-C4FBBC32CF9A}" dt="2019-09-03T14:59:44.499" v="109" actId="26606"/>
          <ac:spMkLst>
            <pc:docMk/>
            <pc:sldMk cId="0" sldId="268"/>
            <ac:spMk id="50187" creationId="{46C2E80F-49A6-4372-B103-219D417A55ED}"/>
          </ac:spMkLst>
        </pc:spChg>
        <pc:graphicFrameChg chg="add del">
          <ac:chgData name="Katrien Thibaut" userId="d2a0c0af-f1ae-4312-8582-98eb3ce2bc57" providerId="ADAL" clId="{563CA69E-A79C-46F9-8F07-C4FBBC32CF9A}" dt="2019-09-03T14:59:31.370" v="104" actId="26606"/>
          <ac:graphicFrameMkLst>
            <pc:docMk/>
            <pc:sldMk cId="0" sldId="268"/>
            <ac:graphicFrameMk id="50180" creationId="{1D08D97A-2E44-458E-841E-A50E69A81A5F}"/>
          </ac:graphicFrameMkLst>
        </pc:graphicFrameChg>
        <pc:graphicFrameChg chg="add del">
          <ac:chgData name="Katrien Thibaut" userId="d2a0c0af-f1ae-4312-8582-98eb3ce2bc57" providerId="ADAL" clId="{563CA69E-A79C-46F9-8F07-C4FBBC32CF9A}" dt="2019-09-03T14:59:39.893" v="106" actId="26606"/>
          <ac:graphicFrameMkLst>
            <pc:docMk/>
            <pc:sldMk cId="0" sldId="268"/>
            <ac:graphicFrameMk id="50182" creationId="{12E0EC15-B295-434E-9AAF-7DD91077702B}"/>
          </ac:graphicFrameMkLst>
        </pc:graphicFrameChg>
        <pc:graphicFrameChg chg="add mod">
          <ac:chgData name="Katrien Thibaut" userId="d2a0c0af-f1ae-4312-8582-98eb3ce2bc57" providerId="ADAL" clId="{563CA69E-A79C-46F9-8F07-C4FBBC32CF9A}" dt="2019-09-03T15:05:23.109" v="123"/>
          <ac:graphicFrameMkLst>
            <pc:docMk/>
            <pc:sldMk cId="0" sldId="268"/>
            <ac:graphicFrameMk id="50188" creationId="{1D08D97A-2E44-458E-841E-A50E69A81A5F}"/>
          </ac:graphicFrameMkLst>
        </pc:graphicFrameChg>
        <pc:picChg chg="add mod">
          <ac:chgData name="Katrien Thibaut" userId="d2a0c0af-f1ae-4312-8582-98eb3ce2bc57" providerId="ADAL" clId="{563CA69E-A79C-46F9-8F07-C4FBBC32CF9A}" dt="2019-09-03T15:04:00.056" v="121" actId="1076"/>
          <ac:picMkLst>
            <pc:docMk/>
            <pc:sldMk cId="0" sldId="268"/>
            <ac:picMk id="2" creationId="{8B505FC9-7AAA-4F3C-BF6B-5F8466BC03D6}"/>
          </ac:picMkLst>
        </pc:picChg>
        <pc:picChg chg="add mod">
          <ac:chgData name="Katrien Thibaut" userId="d2a0c0af-f1ae-4312-8582-98eb3ce2bc57" providerId="ADAL" clId="{563CA69E-A79C-46F9-8F07-C4FBBC32CF9A}" dt="2019-09-03T15:05:37.546" v="127" actId="1076"/>
          <ac:picMkLst>
            <pc:docMk/>
            <pc:sldMk cId="0" sldId="268"/>
            <ac:picMk id="3" creationId="{C704E922-4E00-427F-9F11-65DCFFF8C555}"/>
          </ac:picMkLst>
        </pc:picChg>
        <pc:picChg chg="add del">
          <ac:chgData name="Katrien Thibaut" userId="d2a0c0af-f1ae-4312-8582-98eb3ce2bc57" providerId="ADAL" clId="{563CA69E-A79C-46F9-8F07-C4FBBC32CF9A}" dt="2019-09-03T14:59:44.295" v="108" actId="26606"/>
          <ac:picMkLst>
            <pc:docMk/>
            <pc:sldMk cId="0" sldId="268"/>
            <ac:picMk id="70" creationId="{7012DF57-F1F1-482B-88DC-51C64BC621CD}"/>
          </ac:picMkLst>
        </pc:picChg>
      </pc:sldChg>
      <pc:sldChg chg="addSp delSp modSp mod setBg setClrOvrMap">
        <pc:chgData name="Katrien Thibaut" userId="d2a0c0af-f1ae-4312-8582-98eb3ce2bc57" providerId="ADAL" clId="{563CA69E-A79C-46F9-8F07-C4FBBC32CF9A}" dt="2019-09-03T14:56:55.597" v="19" actId="26606"/>
        <pc:sldMkLst>
          <pc:docMk/>
          <pc:sldMk cId="0" sldId="269"/>
        </pc:sldMkLst>
        <pc:spChg chg="add del">
          <ac:chgData name="Katrien Thibaut" userId="d2a0c0af-f1ae-4312-8582-98eb3ce2bc57" providerId="ADAL" clId="{563CA69E-A79C-46F9-8F07-C4FBBC32CF9A}" dt="2019-09-03T14:56:55.581" v="18" actId="26606"/>
          <ac:spMkLst>
            <pc:docMk/>
            <pc:sldMk cId="0" sldId="269"/>
            <ac:spMk id="136" creationId="{1DB7C82F-AB7E-4F0C-B829-FA1B9C415180}"/>
          </ac:spMkLst>
        </pc:spChg>
        <pc:spChg chg="mod">
          <ac:chgData name="Katrien Thibaut" userId="d2a0c0af-f1ae-4312-8582-98eb3ce2bc57" providerId="ADAL" clId="{563CA69E-A79C-46F9-8F07-C4FBBC32CF9A}" dt="2019-09-03T14:56:55.597" v="19" actId="26606"/>
          <ac:spMkLst>
            <pc:docMk/>
            <pc:sldMk cId="0" sldId="269"/>
            <ac:spMk id="55298" creationId="{E246B614-8248-46EF-8E5F-D7DC8D09AB70}"/>
          </ac:spMkLst>
        </pc:spChg>
        <pc:spChg chg="mod">
          <ac:chgData name="Katrien Thibaut" userId="d2a0c0af-f1ae-4312-8582-98eb3ce2bc57" providerId="ADAL" clId="{563CA69E-A79C-46F9-8F07-C4FBBC32CF9A}" dt="2019-09-03T14:56:55.597" v="19" actId="26606"/>
          <ac:spMkLst>
            <pc:docMk/>
            <pc:sldMk cId="0" sldId="269"/>
            <ac:spMk id="55299" creationId="{321DB0EF-CFDF-43EB-9662-F0C3A223A059}"/>
          </ac:spMkLst>
        </pc:spChg>
        <pc:spChg chg="add">
          <ac:chgData name="Katrien Thibaut" userId="d2a0c0af-f1ae-4312-8582-98eb3ce2bc57" providerId="ADAL" clId="{563CA69E-A79C-46F9-8F07-C4FBBC32CF9A}" dt="2019-09-03T14:56:55.597" v="19" actId="26606"/>
          <ac:spMkLst>
            <pc:docMk/>
            <pc:sldMk cId="0" sldId="269"/>
            <ac:spMk id="55301" creationId="{CF62D2A7-8207-488C-9F46-316BA81A16C8}"/>
          </ac:spMkLst>
        </pc:spChg>
        <pc:picChg chg="add mod">
          <ac:chgData name="Katrien Thibaut" userId="d2a0c0af-f1ae-4312-8582-98eb3ce2bc57" providerId="ADAL" clId="{563CA69E-A79C-46F9-8F07-C4FBBC32CF9A}" dt="2019-09-03T14:56:55.597" v="19" actId="26606"/>
          <ac:picMkLst>
            <pc:docMk/>
            <pc:sldMk cId="0" sldId="269"/>
            <ac:picMk id="3" creationId="{6D8E1A94-AA73-42D6-A721-8929902AA295}"/>
          </ac:picMkLst>
        </pc:picChg>
        <pc:picChg chg="del">
          <ac:chgData name="Katrien Thibaut" userId="d2a0c0af-f1ae-4312-8582-98eb3ce2bc57" providerId="ADAL" clId="{563CA69E-A79C-46F9-8F07-C4FBBC32CF9A}" dt="2019-09-03T14:56:21.582" v="12" actId="478"/>
          <ac:picMkLst>
            <pc:docMk/>
            <pc:sldMk cId="0" sldId="269"/>
            <ac:picMk id="55300" creationId="{246B1ACC-A56A-49F2-B45D-17BB9B7C1A1A}"/>
          </ac:picMkLst>
        </pc:picChg>
        <pc:cxnChg chg="add del">
          <ac:chgData name="Katrien Thibaut" userId="d2a0c0af-f1ae-4312-8582-98eb3ce2bc57" providerId="ADAL" clId="{563CA69E-A79C-46F9-8F07-C4FBBC32CF9A}" dt="2019-09-03T14:56:55.597" v="19" actId="26606"/>
          <ac:cxnSpMkLst>
            <pc:docMk/>
            <pc:sldMk cId="0" sldId="269"/>
            <ac:cxnSpMk id="72" creationId="{E4A809D5-3600-46D4-A466-67F2349A54FB}"/>
          </ac:cxnSpMkLst>
        </pc:cxnChg>
      </pc:sldChg>
      <pc:sldChg chg="addSp delSp modSp mod setBg setClrOvrMap">
        <pc:chgData name="Katrien Thibaut" userId="d2a0c0af-f1ae-4312-8582-98eb3ce2bc57" providerId="ADAL" clId="{563CA69E-A79C-46F9-8F07-C4FBBC32CF9A}" dt="2019-09-03T14:58:38.773" v="102" actId="5793"/>
        <pc:sldMkLst>
          <pc:docMk/>
          <pc:sldMk cId="0" sldId="270"/>
        </pc:sldMkLst>
        <pc:spChg chg="add del">
          <ac:chgData name="Katrien Thibaut" userId="d2a0c0af-f1ae-4312-8582-98eb3ce2bc57" providerId="ADAL" clId="{563CA69E-A79C-46F9-8F07-C4FBBC32CF9A}" dt="2019-09-03T14:57:42.575" v="22" actId="26606"/>
          <ac:spMkLst>
            <pc:docMk/>
            <pc:sldMk cId="0" sldId="270"/>
            <ac:spMk id="74" creationId="{003713C1-2FB2-413B-BF91-3AE41726FB7A}"/>
          </ac:spMkLst>
        </pc:spChg>
        <pc:spChg chg="add del">
          <ac:chgData name="Katrien Thibaut" userId="d2a0c0af-f1ae-4312-8582-98eb3ce2bc57" providerId="ADAL" clId="{563CA69E-A79C-46F9-8F07-C4FBBC32CF9A}" dt="2019-09-03T14:57:42.575" v="22" actId="26606"/>
          <ac:spMkLst>
            <pc:docMk/>
            <pc:sldMk cId="0" sldId="270"/>
            <ac:spMk id="76" creationId="{90795B4D-5022-4A7F-A01D-8D880B7CDBE6}"/>
          </ac:spMkLst>
        </pc:spChg>
        <pc:spChg chg="add del">
          <ac:chgData name="Katrien Thibaut" userId="d2a0c0af-f1ae-4312-8582-98eb3ce2bc57" providerId="ADAL" clId="{563CA69E-A79C-46F9-8F07-C4FBBC32CF9A}" dt="2019-09-03T14:57:42.575" v="22" actId="26606"/>
          <ac:spMkLst>
            <pc:docMk/>
            <pc:sldMk cId="0" sldId="270"/>
            <ac:spMk id="78" creationId="{AFD19018-DE7C-4796-ADF2-AD2EB0FC0D9C}"/>
          </ac:spMkLst>
        </pc:spChg>
        <pc:spChg chg="add del">
          <ac:chgData name="Katrien Thibaut" userId="d2a0c0af-f1ae-4312-8582-98eb3ce2bc57" providerId="ADAL" clId="{563CA69E-A79C-46F9-8F07-C4FBBC32CF9A}" dt="2019-09-03T14:57:42.575" v="22" actId="26606"/>
          <ac:spMkLst>
            <pc:docMk/>
            <pc:sldMk cId="0" sldId="270"/>
            <ac:spMk id="80" creationId="{B1A0A2C2-4F85-44AF-8708-8DCA4B550CB8}"/>
          </ac:spMkLst>
        </pc:spChg>
        <pc:spChg chg="mod">
          <ac:chgData name="Katrien Thibaut" userId="d2a0c0af-f1ae-4312-8582-98eb3ce2bc57" providerId="ADAL" clId="{563CA69E-A79C-46F9-8F07-C4FBBC32CF9A}" dt="2019-09-03T14:58:38.773" v="102" actId="5793"/>
          <ac:spMkLst>
            <pc:docMk/>
            <pc:sldMk cId="0" sldId="270"/>
            <ac:spMk id="52226" creationId="{7884A79F-FCEF-4F4F-8A15-A7A3B9EA47B2}"/>
          </ac:spMkLst>
        </pc:spChg>
        <pc:spChg chg="add">
          <ac:chgData name="Katrien Thibaut" userId="d2a0c0af-f1ae-4312-8582-98eb3ce2bc57" providerId="ADAL" clId="{563CA69E-A79C-46F9-8F07-C4FBBC32CF9A}" dt="2019-09-03T14:57:42.591" v="23" actId="26606"/>
          <ac:spMkLst>
            <pc:docMk/>
            <pc:sldMk cId="0" sldId="270"/>
            <ac:spMk id="52231" creationId="{E4B7C1DD-857C-4D03-AAB3-C5C95BD51A8F}"/>
          </ac:spMkLst>
        </pc:spChg>
        <pc:picChg chg="mod ord">
          <ac:chgData name="Katrien Thibaut" userId="d2a0c0af-f1ae-4312-8582-98eb3ce2bc57" providerId="ADAL" clId="{563CA69E-A79C-46F9-8F07-C4FBBC32CF9A}" dt="2019-09-03T14:57:42.591" v="23" actId="26606"/>
          <ac:picMkLst>
            <pc:docMk/>
            <pc:sldMk cId="0" sldId="270"/>
            <ac:picMk id="52227" creationId="{35E2554D-0664-4628-9217-EC48A58C243F}"/>
          </ac:picMkLst>
        </pc:picChg>
        <pc:picChg chg="mod ord">
          <ac:chgData name="Katrien Thibaut" userId="d2a0c0af-f1ae-4312-8582-98eb3ce2bc57" providerId="ADAL" clId="{563CA69E-A79C-46F9-8F07-C4FBBC32CF9A}" dt="2019-09-03T14:57:42.591" v="23" actId="26606"/>
          <ac:picMkLst>
            <pc:docMk/>
            <pc:sldMk cId="0" sldId="270"/>
            <ac:picMk id="52228" creationId="{C7FC6FF7-3228-4384-A3D0-C01BE261BA06}"/>
          </ac:picMkLst>
        </pc:picChg>
        <pc:picChg chg="mod">
          <ac:chgData name="Katrien Thibaut" userId="d2a0c0af-f1ae-4312-8582-98eb3ce2bc57" providerId="ADAL" clId="{563CA69E-A79C-46F9-8F07-C4FBBC32CF9A}" dt="2019-09-03T14:57:42.591" v="23" actId="26606"/>
          <ac:picMkLst>
            <pc:docMk/>
            <pc:sldMk cId="0" sldId="270"/>
            <ac:picMk id="52229" creationId="{523C4782-E358-4060-B4A3-874953FAD76B}"/>
          </ac:picMkLst>
        </pc:picChg>
      </pc:sldChg>
      <pc:sldChg chg="del">
        <pc:chgData name="Katrien Thibaut" userId="d2a0c0af-f1ae-4312-8582-98eb3ce2bc57" providerId="ADAL" clId="{563CA69E-A79C-46F9-8F07-C4FBBC32CF9A}" dt="2019-09-03T14:55:28.460" v="11" actId="2696"/>
        <pc:sldMkLst>
          <pc:docMk/>
          <pc:sldMk cId="0" sldId="271"/>
        </pc:sldMkLst>
      </pc:sldChg>
      <pc:sldChg chg="addSp delSp modSp mod setBg">
        <pc:chgData name="Katrien Thibaut" userId="d2a0c0af-f1ae-4312-8582-98eb3ce2bc57" providerId="ADAL" clId="{563CA69E-A79C-46F9-8F07-C4FBBC32CF9A}" dt="2019-09-03T15:10:15.298" v="142"/>
        <pc:sldMkLst>
          <pc:docMk/>
          <pc:sldMk cId="0" sldId="272"/>
        </pc:sldMkLst>
        <pc:spChg chg="add del">
          <ac:chgData name="Katrien Thibaut" userId="d2a0c0af-f1ae-4312-8582-98eb3ce2bc57" providerId="ADAL" clId="{563CA69E-A79C-46F9-8F07-C4FBBC32CF9A}" dt="2019-09-03T15:07:35.861" v="135" actId="26606"/>
          <ac:spMkLst>
            <pc:docMk/>
            <pc:sldMk cId="0" sldId="272"/>
            <ac:spMk id="74" creationId="{46C2E80F-49A6-4372-B103-219D417A55ED}"/>
          </ac:spMkLst>
        </pc:spChg>
        <pc:spChg chg="mod">
          <ac:chgData name="Katrien Thibaut" userId="d2a0c0af-f1ae-4312-8582-98eb3ce2bc57" providerId="ADAL" clId="{563CA69E-A79C-46F9-8F07-C4FBBC32CF9A}" dt="2019-09-03T15:07:37.429" v="138" actId="26606"/>
          <ac:spMkLst>
            <pc:docMk/>
            <pc:sldMk cId="0" sldId="272"/>
            <ac:spMk id="43010" creationId="{53D06CCD-6AF4-4C94-8627-7F2F9AD85ED1}"/>
          </ac:spMkLst>
        </pc:spChg>
        <pc:spChg chg="add del">
          <ac:chgData name="Katrien Thibaut" userId="d2a0c0af-f1ae-4312-8582-98eb3ce2bc57" providerId="ADAL" clId="{563CA69E-A79C-46F9-8F07-C4FBBC32CF9A}" dt="2019-09-03T15:07:37.429" v="138" actId="26606"/>
          <ac:spMkLst>
            <pc:docMk/>
            <pc:sldMk cId="0" sldId="272"/>
            <ac:spMk id="43011" creationId="{950C732D-36D7-4D91-B473-F1248D71A714}"/>
          </ac:spMkLst>
        </pc:spChg>
        <pc:spChg chg="add del">
          <ac:chgData name="Katrien Thibaut" userId="d2a0c0af-f1ae-4312-8582-98eb3ce2bc57" providerId="ADAL" clId="{563CA69E-A79C-46F9-8F07-C4FBBC32CF9A}" dt="2019-09-03T15:07:37.297" v="137" actId="26606"/>
          <ac:spMkLst>
            <pc:docMk/>
            <pc:sldMk cId="0" sldId="272"/>
            <ac:spMk id="43015" creationId="{08E89D5E-1885-4160-AC77-CC471DD1D0DB}"/>
          </ac:spMkLst>
        </pc:spChg>
        <pc:spChg chg="add">
          <ac:chgData name="Katrien Thibaut" userId="d2a0c0af-f1ae-4312-8582-98eb3ce2bc57" providerId="ADAL" clId="{563CA69E-A79C-46F9-8F07-C4FBBC32CF9A}" dt="2019-09-03T15:07:37.429" v="138" actId="26606"/>
          <ac:spMkLst>
            <pc:docMk/>
            <pc:sldMk cId="0" sldId="272"/>
            <ac:spMk id="43018" creationId="{46C2E80F-49A6-4372-B103-219D417A55ED}"/>
          </ac:spMkLst>
        </pc:spChg>
        <pc:graphicFrameChg chg="add del">
          <ac:chgData name="Katrien Thibaut" userId="d2a0c0af-f1ae-4312-8582-98eb3ce2bc57" providerId="ADAL" clId="{563CA69E-A79C-46F9-8F07-C4FBBC32CF9A}" dt="2019-09-03T15:07:35.861" v="135" actId="26606"/>
          <ac:graphicFrameMkLst>
            <pc:docMk/>
            <pc:sldMk cId="0" sldId="272"/>
            <ac:graphicFrameMk id="43013" creationId="{19EE8031-4296-41CB-9A2F-FD6E086FFA7C}"/>
          </ac:graphicFrameMkLst>
        </pc:graphicFrameChg>
        <pc:graphicFrameChg chg="add del">
          <ac:chgData name="Katrien Thibaut" userId="d2a0c0af-f1ae-4312-8582-98eb3ce2bc57" providerId="ADAL" clId="{563CA69E-A79C-46F9-8F07-C4FBBC32CF9A}" dt="2019-09-03T15:07:37.297" v="137" actId="26606"/>
          <ac:graphicFrameMkLst>
            <pc:docMk/>
            <pc:sldMk cId="0" sldId="272"/>
            <ac:graphicFrameMk id="43016" creationId="{526A3B11-967C-4A43-8C15-61A1DA56C070}"/>
          </ac:graphicFrameMkLst>
        </pc:graphicFrameChg>
        <pc:graphicFrameChg chg="add mod">
          <ac:chgData name="Katrien Thibaut" userId="d2a0c0af-f1ae-4312-8582-98eb3ce2bc57" providerId="ADAL" clId="{563CA69E-A79C-46F9-8F07-C4FBBC32CF9A}" dt="2019-09-03T15:10:15.298" v="142"/>
          <ac:graphicFrameMkLst>
            <pc:docMk/>
            <pc:sldMk cId="0" sldId="272"/>
            <ac:graphicFrameMk id="43019" creationId="{19EE8031-4296-41CB-9A2F-FD6E086FFA7C}"/>
          </ac:graphicFrameMkLst>
        </pc:graphicFrameChg>
        <pc:cxnChg chg="add del">
          <ac:chgData name="Katrien Thibaut" userId="d2a0c0af-f1ae-4312-8582-98eb3ce2bc57" providerId="ADAL" clId="{563CA69E-A79C-46F9-8F07-C4FBBC32CF9A}" dt="2019-09-03T15:07:37.297" v="137" actId="26606"/>
          <ac:cxnSpMkLst>
            <pc:docMk/>
            <pc:sldMk cId="0" sldId="272"/>
            <ac:cxnSpMk id="76" creationId="{550D2BD1-98F9-412D-905B-3A843EF4078B}"/>
          </ac:cxnSpMkLst>
        </pc:cxnChg>
      </pc:sldChg>
      <pc:sldChg chg="addSp delSp modSp mod setBg">
        <pc:chgData name="Katrien Thibaut" userId="d2a0c0af-f1ae-4312-8582-98eb3ce2bc57" providerId="ADAL" clId="{563CA69E-A79C-46F9-8F07-C4FBBC32CF9A}" dt="2019-09-03T15:13:58.055" v="153"/>
        <pc:sldMkLst>
          <pc:docMk/>
          <pc:sldMk cId="0" sldId="429"/>
        </pc:sldMkLst>
        <pc:spChg chg="mod">
          <ac:chgData name="Katrien Thibaut" userId="d2a0c0af-f1ae-4312-8582-98eb3ce2bc57" providerId="ADAL" clId="{563CA69E-A79C-46F9-8F07-C4FBBC32CF9A}" dt="2019-09-03T15:13:14.417" v="152" actId="26606"/>
          <ac:spMkLst>
            <pc:docMk/>
            <pc:sldMk cId="0" sldId="429"/>
            <ac:spMk id="2" creationId="{B6CC1120-0C98-4ED2-97C4-5836EB89B56D}"/>
          </ac:spMkLst>
        </pc:spChg>
        <pc:spChg chg="del">
          <ac:chgData name="Katrien Thibaut" userId="d2a0c0af-f1ae-4312-8582-98eb3ce2bc57" providerId="ADAL" clId="{563CA69E-A79C-46F9-8F07-C4FBBC32CF9A}" dt="2019-09-03T15:13:14.417" v="152" actId="26606"/>
          <ac:spMkLst>
            <pc:docMk/>
            <pc:sldMk cId="0" sldId="429"/>
            <ac:spMk id="23555" creationId="{85F5D14A-B012-4013-8B8F-D87EF9A91AF9}"/>
          </ac:spMkLst>
        </pc:spChg>
        <pc:graphicFrameChg chg="add mod">
          <ac:chgData name="Katrien Thibaut" userId="d2a0c0af-f1ae-4312-8582-98eb3ce2bc57" providerId="ADAL" clId="{563CA69E-A79C-46F9-8F07-C4FBBC32CF9A}" dt="2019-09-03T15:13:58.055" v="153"/>
          <ac:graphicFrameMkLst>
            <pc:docMk/>
            <pc:sldMk cId="0" sldId="429"/>
            <ac:graphicFrameMk id="23557" creationId="{74D47B68-0227-4B14-ADC0-A142F88B0A81}"/>
          </ac:graphicFrameMkLst>
        </pc:graphicFrameChg>
      </pc:sldChg>
      <pc:sldChg chg="addSp delSp modSp mod setBg setClrOvrMap">
        <pc:chgData name="Katrien Thibaut" userId="d2a0c0af-f1ae-4312-8582-98eb3ce2bc57" providerId="ADAL" clId="{563CA69E-A79C-46F9-8F07-C4FBBC32CF9A}" dt="2019-09-03T15:12:45.874" v="151" actId="26606"/>
        <pc:sldMkLst>
          <pc:docMk/>
          <pc:sldMk cId="0" sldId="433"/>
        </pc:sldMkLst>
        <pc:spChg chg="mod">
          <ac:chgData name="Katrien Thibaut" userId="d2a0c0af-f1ae-4312-8582-98eb3ce2bc57" providerId="ADAL" clId="{563CA69E-A79C-46F9-8F07-C4FBBC32CF9A}" dt="2019-09-03T15:12:45.874" v="151" actId="26606"/>
          <ac:spMkLst>
            <pc:docMk/>
            <pc:sldMk cId="0" sldId="433"/>
            <ac:spMk id="2" creationId="{786158AC-FF6F-4049-82E1-7FAF777F626C}"/>
          </ac:spMkLst>
        </pc:spChg>
        <pc:spChg chg="mod">
          <ac:chgData name="Katrien Thibaut" userId="d2a0c0af-f1ae-4312-8582-98eb3ce2bc57" providerId="ADAL" clId="{563CA69E-A79C-46F9-8F07-C4FBBC32CF9A}" dt="2019-09-03T15:12:45.874" v="151" actId="26606"/>
          <ac:spMkLst>
            <pc:docMk/>
            <pc:sldMk cId="0" sldId="433"/>
            <ac:spMk id="3" creationId="{452C9FDC-C4E0-4E4B-BAA5-FC44CB6269E6}"/>
          </ac:spMkLst>
        </pc:spChg>
        <pc:spChg chg="add del">
          <ac:chgData name="Katrien Thibaut" userId="d2a0c0af-f1ae-4312-8582-98eb3ce2bc57" providerId="ADAL" clId="{563CA69E-A79C-46F9-8F07-C4FBBC32CF9A}" dt="2019-09-03T15:12:45.836" v="150" actId="26606"/>
          <ac:spMkLst>
            <pc:docMk/>
            <pc:sldMk cId="0" sldId="433"/>
            <ac:spMk id="8" creationId="{5B336162-B533-4EFE-8BB3-8EBB4A5E32F8}"/>
          </ac:spMkLst>
        </pc:spChg>
        <pc:spChg chg="add">
          <ac:chgData name="Katrien Thibaut" userId="d2a0c0af-f1ae-4312-8582-98eb3ce2bc57" providerId="ADAL" clId="{563CA69E-A79C-46F9-8F07-C4FBBC32CF9A}" dt="2019-09-03T15:12:45.874" v="151" actId="26606"/>
          <ac:spMkLst>
            <pc:docMk/>
            <pc:sldMk cId="0" sldId="433"/>
            <ac:spMk id="11" creationId="{8D70B121-56F4-4848-B38B-182089D909FA}"/>
          </ac:spMkLst>
        </pc:spChg>
        <pc:cxnChg chg="add">
          <ac:chgData name="Katrien Thibaut" userId="d2a0c0af-f1ae-4312-8582-98eb3ce2bc57" providerId="ADAL" clId="{563CA69E-A79C-46F9-8F07-C4FBBC32CF9A}" dt="2019-09-03T15:12:45.874" v="151" actId="26606"/>
          <ac:cxnSpMkLst>
            <pc:docMk/>
            <pc:sldMk cId="0" sldId="433"/>
            <ac:cxnSpMk id="10" creationId="{2D72A2C9-F3CA-4216-8BAD-FA4C970C3C4E}"/>
          </ac:cxnSpMkLst>
        </pc:cxnChg>
      </pc:sldChg>
      <pc:sldChg chg="addSp modSp mod setBg">
        <pc:chgData name="Katrien Thibaut" userId="d2a0c0af-f1ae-4312-8582-98eb3ce2bc57" providerId="ADAL" clId="{563CA69E-A79C-46F9-8F07-C4FBBC32CF9A}" dt="2019-09-03T15:12:00.855" v="146" actId="26606"/>
        <pc:sldMkLst>
          <pc:docMk/>
          <pc:sldMk cId="0" sldId="436"/>
        </pc:sldMkLst>
        <pc:spChg chg="mod">
          <ac:chgData name="Katrien Thibaut" userId="d2a0c0af-f1ae-4312-8582-98eb3ce2bc57" providerId="ADAL" clId="{563CA69E-A79C-46F9-8F07-C4FBBC32CF9A}" dt="2019-09-03T15:12:00.855" v="146" actId="26606"/>
          <ac:spMkLst>
            <pc:docMk/>
            <pc:sldMk cId="0" sldId="436"/>
            <ac:spMk id="2" creationId="{3FA7DDA7-3B76-4610-9A99-A2D1359C4874}"/>
          </ac:spMkLst>
        </pc:spChg>
        <pc:spChg chg="mod">
          <ac:chgData name="Katrien Thibaut" userId="d2a0c0af-f1ae-4312-8582-98eb3ce2bc57" providerId="ADAL" clId="{563CA69E-A79C-46F9-8F07-C4FBBC32CF9A}" dt="2019-09-03T15:12:00.855" v="146" actId="26606"/>
          <ac:spMkLst>
            <pc:docMk/>
            <pc:sldMk cId="0" sldId="436"/>
            <ac:spMk id="3" creationId="{F4C70BD2-13EC-45EB-9FAF-F01BF44D8EBC}"/>
          </ac:spMkLst>
        </pc:spChg>
        <pc:spChg chg="add">
          <ac:chgData name="Katrien Thibaut" userId="d2a0c0af-f1ae-4312-8582-98eb3ce2bc57" providerId="ADAL" clId="{563CA69E-A79C-46F9-8F07-C4FBBC32CF9A}" dt="2019-09-03T15:12:00.855" v="146" actId="26606"/>
          <ac:spMkLst>
            <pc:docMk/>
            <pc:sldMk cId="0" sldId="436"/>
            <ac:spMk id="71" creationId="{59A309A7-1751-4ABE-A3C1-EEC40366AD89}"/>
          </ac:spMkLst>
        </pc:spChg>
        <pc:spChg chg="add">
          <ac:chgData name="Katrien Thibaut" userId="d2a0c0af-f1ae-4312-8582-98eb3ce2bc57" providerId="ADAL" clId="{563CA69E-A79C-46F9-8F07-C4FBBC32CF9A}" dt="2019-09-03T15:12:00.855" v="146" actId="26606"/>
          <ac:spMkLst>
            <pc:docMk/>
            <pc:sldMk cId="0" sldId="436"/>
            <ac:spMk id="73" creationId="{967D8EB6-EAE1-4F9C-B398-83321E287204}"/>
          </ac:spMkLst>
        </pc:spChg>
        <pc:picChg chg="mod ord">
          <ac:chgData name="Katrien Thibaut" userId="d2a0c0af-f1ae-4312-8582-98eb3ce2bc57" providerId="ADAL" clId="{563CA69E-A79C-46F9-8F07-C4FBBC32CF9A}" dt="2019-09-03T15:12:00.855" v="146" actId="26606"/>
          <ac:picMkLst>
            <pc:docMk/>
            <pc:sldMk cId="0" sldId="436"/>
            <ac:picMk id="32770" creationId="{E5714036-C758-460C-81E0-C108739080EE}"/>
          </ac:picMkLst>
        </pc:picChg>
      </pc:sldChg>
      <pc:sldChg chg="addSp modSp mod setBg setClrOvrMap">
        <pc:chgData name="Katrien Thibaut" userId="d2a0c0af-f1ae-4312-8582-98eb3ce2bc57" providerId="ADAL" clId="{563CA69E-A79C-46F9-8F07-C4FBBC32CF9A}" dt="2019-09-03T15:12:22.435" v="148" actId="26606"/>
        <pc:sldMkLst>
          <pc:docMk/>
          <pc:sldMk cId="0" sldId="445"/>
        </pc:sldMkLst>
        <pc:spChg chg="mod">
          <ac:chgData name="Katrien Thibaut" userId="d2a0c0af-f1ae-4312-8582-98eb3ce2bc57" providerId="ADAL" clId="{563CA69E-A79C-46F9-8F07-C4FBBC32CF9A}" dt="2019-09-03T15:12:22.435" v="148" actId="26606"/>
          <ac:spMkLst>
            <pc:docMk/>
            <pc:sldMk cId="0" sldId="445"/>
            <ac:spMk id="2" creationId="{44408AF1-040C-42A2-9028-778094F85271}"/>
          </ac:spMkLst>
        </pc:spChg>
        <pc:spChg chg="mod">
          <ac:chgData name="Katrien Thibaut" userId="d2a0c0af-f1ae-4312-8582-98eb3ce2bc57" providerId="ADAL" clId="{563CA69E-A79C-46F9-8F07-C4FBBC32CF9A}" dt="2019-09-03T15:12:22.435" v="148" actId="26606"/>
          <ac:spMkLst>
            <pc:docMk/>
            <pc:sldMk cId="0" sldId="445"/>
            <ac:spMk id="6" creationId="{C00D44FE-6272-4606-9759-F87EEB6A7CCC}"/>
          </ac:spMkLst>
        </pc:spChg>
        <pc:spChg chg="add">
          <ac:chgData name="Katrien Thibaut" userId="d2a0c0af-f1ae-4312-8582-98eb3ce2bc57" providerId="ADAL" clId="{563CA69E-A79C-46F9-8F07-C4FBBC32CF9A}" dt="2019-09-03T15:12:22.435" v="148" actId="26606"/>
          <ac:spMkLst>
            <pc:docMk/>
            <pc:sldMk cId="0" sldId="445"/>
            <ac:spMk id="73" creationId="{1DB7C82F-AB7E-4F0C-B829-FA1B9C415180}"/>
          </ac:spMkLst>
        </pc:spChg>
        <pc:spChg chg="mod">
          <ac:chgData name="Katrien Thibaut" userId="d2a0c0af-f1ae-4312-8582-98eb3ce2bc57" providerId="ADAL" clId="{563CA69E-A79C-46F9-8F07-C4FBBC32CF9A}" dt="2019-09-03T15:12:22.435" v="148" actId="26606"/>
          <ac:spMkLst>
            <pc:docMk/>
            <pc:sldMk cId="0" sldId="445"/>
            <ac:spMk id="30723" creationId="{8FF922FB-28E2-4EE2-81FE-2D5A8819FF74}"/>
          </ac:spMkLst>
        </pc:spChg>
        <pc:picChg chg="mod">
          <ac:chgData name="Katrien Thibaut" userId="d2a0c0af-f1ae-4312-8582-98eb3ce2bc57" providerId="ADAL" clId="{563CA69E-A79C-46F9-8F07-C4FBBC32CF9A}" dt="2019-09-03T15:12:22.435" v="148" actId="26606"/>
          <ac:picMkLst>
            <pc:docMk/>
            <pc:sldMk cId="0" sldId="445"/>
            <ac:picMk id="3074" creationId="{DF50C8A5-6B31-4971-87B8-EE9D0F6AF169}"/>
          </ac:picMkLst>
        </pc:picChg>
      </pc:sldChg>
      <pc:sldChg chg="addSp modSp mod setBg">
        <pc:chgData name="Katrien Thibaut" userId="d2a0c0af-f1ae-4312-8582-98eb3ce2bc57" providerId="ADAL" clId="{563CA69E-A79C-46F9-8F07-C4FBBC32CF9A}" dt="2019-09-03T15:12:10.632" v="147" actId="26606"/>
        <pc:sldMkLst>
          <pc:docMk/>
          <pc:sldMk cId="0" sldId="449"/>
        </pc:sldMkLst>
        <pc:spChg chg="add">
          <ac:chgData name="Katrien Thibaut" userId="d2a0c0af-f1ae-4312-8582-98eb3ce2bc57" providerId="ADAL" clId="{563CA69E-A79C-46F9-8F07-C4FBBC32CF9A}" dt="2019-09-03T15:12:10.632" v="147" actId="26606"/>
          <ac:spMkLst>
            <pc:docMk/>
            <pc:sldMk cId="0" sldId="449"/>
            <ac:spMk id="74" creationId="{823AC064-BC96-4F32-8AE1-B2FD38754823}"/>
          </ac:spMkLst>
        </pc:spChg>
        <pc:spChg chg="mod">
          <ac:chgData name="Katrien Thibaut" userId="d2a0c0af-f1ae-4312-8582-98eb3ce2bc57" providerId="ADAL" clId="{563CA69E-A79C-46F9-8F07-C4FBBC32CF9A}" dt="2019-09-03T15:12:10.632" v="147" actId="26606"/>
          <ac:spMkLst>
            <pc:docMk/>
            <pc:sldMk cId="0" sldId="449"/>
            <ac:spMk id="31746" creationId="{25A65D28-AF26-4C8D-B3BA-5380946B9BF4}"/>
          </ac:spMkLst>
        </pc:spChg>
        <pc:spChg chg="mod">
          <ac:chgData name="Katrien Thibaut" userId="d2a0c0af-f1ae-4312-8582-98eb3ce2bc57" providerId="ADAL" clId="{563CA69E-A79C-46F9-8F07-C4FBBC32CF9A}" dt="2019-09-03T15:12:10.632" v="147" actId="26606"/>
          <ac:spMkLst>
            <pc:docMk/>
            <pc:sldMk cId="0" sldId="449"/>
            <ac:spMk id="31747" creationId="{23822F86-587D-4934-964F-CDBA6D791021}"/>
          </ac:spMkLst>
        </pc:spChg>
        <pc:picChg chg="mod">
          <ac:chgData name="Katrien Thibaut" userId="d2a0c0af-f1ae-4312-8582-98eb3ce2bc57" providerId="ADAL" clId="{563CA69E-A79C-46F9-8F07-C4FBBC32CF9A}" dt="2019-09-03T15:12:10.632" v="147" actId="26606"/>
          <ac:picMkLst>
            <pc:docMk/>
            <pc:sldMk cId="0" sldId="449"/>
            <ac:picMk id="31748" creationId="{F20A377B-BDC0-49D2-9950-D1F3603383BE}"/>
          </ac:picMkLst>
        </pc:picChg>
        <pc:picChg chg="mod">
          <ac:chgData name="Katrien Thibaut" userId="d2a0c0af-f1ae-4312-8582-98eb3ce2bc57" providerId="ADAL" clId="{563CA69E-A79C-46F9-8F07-C4FBBC32CF9A}" dt="2019-09-03T15:12:10.632" v="147" actId="26606"/>
          <ac:picMkLst>
            <pc:docMk/>
            <pc:sldMk cId="0" sldId="449"/>
            <ac:picMk id="31749" creationId="{75DED373-0CC7-4007-B6BB-CED6F1FD2A19}"/>
          </ac:picMkLst>
        </pc:picChg>
        <pc:cxnChg chg="add">
          <ac:chgData name="Katrien Thibaut" userId="d2a0c0af-f1ae-4312-8582-98eb3ce2bc57" providerId="ADAL" clId="{563CA69E-A79C-46F9-8F07-C4FBBC32CF9A}" dt="2019-09-03T15:12:10.632" v="147" actId="26606"/>
          <ac:cxnSpMkLst>
            <pc:docMk/>
            <pc:sldMk cId="0" sldId="449"/>
            <ac:cxnSpMk id="76" creationId="{7E7C77BC-7138-40B1-A15B-20F57A494629}"/>
          </ac:cxnSpMkLst>
        </pc:cxnChg>
        <pc:cxnChg chg="add">
          <ac:chgData name="Katrien Thibaut" userId="d2a0c0af-f1ae-4312-8582-98eb3ce2bc57" providerId="ADAL" clId="{563CA69E-A79C-46F9-8F07-C4FBBC32CF9A}" dt="2019-09-03T15:12:10.632" v="147" actId="26606"/>
          <ac:cxnSpMkLst>
            <pc:docMk/>
            <pc:sldMk cId="0" sldId="449"/>
            <ac:cxnSpMk id="78" creationId="{DB146403-F3D6-484B-B2ED-97F9565D0370}"/>
          </ac:cxnSpMkLst>
        </pc:cxnChg>
      </pc:sldChg>
    </pc:docChg>
  </pc:docChgLst>
  <pc:docChgLst>
    <pc:chgData name="Katrien Thibaut" userId="S::katrien.thibaut@vbsdeark.be::d2a0c0af-f1ae-4312-8582-98eb3ce2bc57" providerId="AD" clId="Web-{2E1C90CF-A136-E661-DFF0-00C9A91D40D0}"/>
    <pc:docChg chg="modSld">
      <pc:chgData name="Katrien Thibaut" userId="S::katrien.thibaut@vbsdeark.be::d2a0c0af-f1ae-4312-8582-98eb3ce2bc57" providerId="AD" clId="Web-{2E1C90CF-A136-E661-DFF0-00C9A91D40D0}" dt="2019-09-05T09:02:34.538" v="0"/>
      <pc:docMkLst>
        <pc:docMk/>
      </pc:docMkLst>
      <pc:sldChg chg="addSp">
        <pc:chgData name="Katrien Thibaut" userId="S::katrien.thibaut@vbsdeark.be::d2a0c0af-f1ae-4312-8582-98eb3ce2bc57" providerId="AD" clId="Web-{2E1C90CF-A136-E661-DFF0-00C9A91D40D0}" dt="2019-09-05T09:02:34.538" v="0"/>
        <pc:sldMkLst>
          <pc:docMk/>
          <pc:sldMk cId="0" sldId="256"/>
        </pc:sldMkLst>
        <pc:picChg chg="add">
          <ac:chgData name="Katrien Thibaut" userId="S::katrien.thibaut@vbsdeark.be::d2a0c0af-f1ae-4312-8582-98eb3ce2bc57" providerId="AD" clId="Web-{2E1C90CF-A136-E661-DFF0-00C9A91D40D0}" dt="2019-09-05T09:02:34.538" v="0"/>
          <ac:picMkLst>
            <pc:docMk/>
            <pc:sldMk cId="0" sldId="256"/>
            <ac:picMk id="2" creationId="{E5869CC6-3A65-4D6C-8ECC-591076E474D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BB9DE-3165-4D90-AD36-C30B03A308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5964454-3DD8-4B65-B528-067A47CE493B}">
      <dgm:prSet/>
      <dgm:spPr/>
      <dgm:t>
        <a:bodyPr/>
        <a:lstStyle/>
        <a:p>
          <a:r>
            <a:rPr lang="nl-BE"/>
            <a:t>Wiskunde is overal</a:t>
          </a:r>
          <a:endParaRPr lang="en-US"/>
        </a:p>
      </dgm:t>
    </dgm:pt>
    <dgm:pt modelId="{0B25F497-E4B6-4ACA-93E8-7AE9728E0539}" type="parTrans" cxnId="{7B24D883-C579-47F6-A30F-2D3BB191FB28}">
      <dgm:prSet/>
      <dgm:spPr/>
      <dgm:t>
        <a:bodyPr/>
        <a:lstStyle/>
        <a:p>
          <a:endParaRPr lang="en-US"/>
        </a:p>
      </dgm:t>
    </dgm:pt>
    <dgm:pt modelId="{967F39BD-F66A-4A9B-8AF6-681A115E6DB0}" type="sibTrans" cxnId="{7B24D883-C579-47F6-A30F-2D3BB191FB28}">
      <dgm:prSet/>
      <dgm:spPr/>
      <dgm:t>
        <a:bodyPr/>
        <a:lstStyle/>
        <a:p>
          <a:endParaRPr lang="en-US"/>
        </a:p>
      </dgm:t>
    </dgm:pt>
    <dgm:pt modelId="{35D52385-3863-4903-8EEF-421862E544B6}">
      <dgm:prSet/>
      <dgm:spPr/>
      <dgm:t>
        <a:bodyPr/>
        <a:lstStyle/>
        <a:p>
          <a:r>
            <a:rPr lang="nl-BE"/>
            <a:t>Kijk om je heen</a:t>
          </a:r>
          <a:endParaRPr lang="en-US"/>
        </a:p>
      </dgm:t>
    </dgm:pt>
    <dgm:pt modelId="{AB02E12D-19F6-4D61-A184-C1950A5C64AB}" type="parTrans" cxnId="{F1F41D83-F61D-4494-9D5D-19F1DAAD6038}">
      <dgm:prSet/>
      <dgm:spPr/>
      <dgm:t>
        <a:bodyPr/>
        <a:lstStyle/>
        <a:p>
          <a:endParaRPr lang="en-US"/>
        </a:p>
      </dgm:t>
    </dgm:pt>
    <dgm:pt modelId="{BB03DD71-21D8-4104-A854-E83F66B342FE}" type="sibTrans" cxnId="{F1F41D83-F61D-4494-9D5D-19F1DAAD6038}">
      <dgm:prSet/>
      <dgm:spPr/>
      <dgm:t>
        <a:bodyPr/>
        <a:lstStyle/>
        <a:p>
          <a:endParaRPr lang="en-US"/>
        </a:p>
      </dgm:t>
    </dgm:pt>
    <dgm:pt modelId="{F87240A5-E337-4A68-BAAF-75B9F02056E7}">
      <dgm:prSet/>
      <dgm:spPr/>
      <dgm:t>
        <a:bodyPr/>
        <a:lstStyle/>
        <a:p>
          <a:r>
            <a:rPr lang="nl-BE"/>
            <a:t>Laat kinderen de wiskunde ook ontdekken om hen heen.</a:t>
          </a:r>
          <a:endParaRPr lang="en-US"/>
        </a:p>
      </dgm:t>
    </dgm:pt>
    <dgm:pt modelId="{60E05183-D418-4B6A-8E49-A0C1726EB928}" type="parTrans" cxnId="{6D221D6A-F721-4B6F-9E94-0AB9AA8A34A0}">
      <dgm:prSet/>
      <dgm:spPr/>
      <dgm:t>
        <a:bodyPr/>
        <a:lstStyle/>
        <a:p>
          <a:endParaRPr lang="en-US"/>
        </a:p>
      </dgm:t>
    </dgm:pt>
    <dgm:pt modelId="{790714CE-DE5D-4802-ABC7-EFF4C2D1C1FB}" type="sibTrans" cxnId="{6D221D6A-F721-4B6F-9E94-0AB9AA8A34A0}">
      <dgm:prSet/>
      <dgm:spPr/>
      <dgm:t>
        <a:bodyPr/>
        <a:lstStyle/>
        <a:p>
          <a:endParaRPr lang="en-US"/>
        </a:p>
      </dgm:t>
    </dgm:pt>
    <dgm:pt modelId="{EFF3B0A9-91B3-405D-B80C-F2A7C960E47F}">
      <dgm:prSet/>
      <dgm:spPr/>
      <dgm:t>
        <a:bodyPr/>
        <a:lstStyle/>
        <a:p>
          <a:r>
            <a:rPr lang="nl-BE"/>
            <a:t>Bv. Tafel dekken, spaarpot beheren, kloklezen om naar school of hobby te gaan,…</a:t>
          </a:r>
          <a:endParaRPr lang="en-US"/>
        </a:p>
      </dgm:t>
    </dgm:pt>
    <dgm:pt modelId="{32A0A90E-B5DC-47E3-8FDB-3B9CD543D481}" type="parTrans" cxnId="{68812A29-5966-47CD-A1F2-550886BCBBAD}">
      <dgm:prSet/>
      <dgm:spPr/>
      <dgm:t>
        <a:bodyPr/>
        <a:lstStyle/>
        <a:p>
          <a:endParaRPr lang="en-US"/>
        </a:p>
      </dgm:t>
    </dgm:pt>
    <dgm:pt modelId="{3C35B601-4F12-4C79-8BFA-5CD659A843B4}" type="sibTrans" cxnId="{68812A29-5966-47CD-A1F2-550886BCBBAD}">
      <dgm:prSet/>
      <dgm:spPr/>
      <dgm:t>
        <a:bodyPr/>
        <a:lstStyle/>
        <a:p>
          <a:endParaRPr lang="en-US"/>
        </a:p>
      </dgm:t>
    </dgm:pt>
    <dgm:pt modelId="{1BBE465C-EFCC-4348-8E21-DB8C60F12CA6}">
      <dgm:prSet/>
      <dgm:spPr/>
      <dgm:t>
        <a:bodyPr/>
        <a:lstStyle/>
        <a:p>
          <a:r>
            <a:rPr lang="nl-BE"/>
            <a:t>Herhaling</a:t>
          </a:r>
          <a:endParaRPr lang="en-US"/>
        </a:p>
      </dgm:t>
    </dgm:pt>
    <dgm:pt modelId="{7FFF987A-69D8-41CF-BCFF-219BF72F7D77}" type="parTrans" cxnId="{13CF5DF2-ADCE-4AFA-B761-8A9910623938}">
      <dgm:prSet/>
      <dgm:spPr/>
      <dgm:t>
        <a:bodyPr/>
        <a:lstStyle/>
        <a:p>
          <a:endParaRPr lang="en-US"/>
        </a:p>
      </dgm:t>
    </dgm:pt>
    <dgm:pt modelId="{ACC05A33-6961-4267-A99C-352B28E746D8}" type="sibTrans" cxnId="{13CF5DF2-ADCE-4AFA-B761-8A9910623938}">
      <dgm:prSet/>
      <dgm:spPr/>
      <dgm:t>
        <a:bodyPr/>
        <a:lstStyle/>
        <a:p>
          <a:endParaRPr lang="en-US"/>
        </a:p>
      </dgm:t>
    </dgm:pt>
    <dgm:pt modelId="{0DCF947F-AF2D-43C0-9E24-F53CF89A466F}">
      <dgm:prSet/>
      <dgm:spPr/>
      <dgm:t>
        <a:bodyPr/>
        <a:lstStyle/>
        <a:p>
          <a:r>
            <a:rPr lang="nl-BE"/>
            <a:t>Heel wat rekenvaardigheden vragen om herhaling</a:t>
          </a:r>
          <a:endParaRPr lang="en-US"/>
        </a:p>
      </dgm:t>
    </dgm:pt>
    <dgm:pt modelId="{9A2708F8-FAF4-41DC-A79B-5320CB4E6DD9}" type="parTrans" cxnId="{12B0CFF6-1F2D-4291-8F33-C3FD53AA46B7}">
      <dgm:prSet/>
      <dgm:spPr/>
      <dgm:t>
        <a:bodyPr/>
        <a:lstStyle/>
        <a:p>
          <a:endParaRPr lang="en-US"/>
        </a:p>
      </dgm:t>
    </dgm:pt>
    <dgm:pt modelId="{183F70FF-31C3-4830-A39E-DD489247624A}" type="sibTrans" cxnId="{12B0CFF6-1F2D-4291-8F33-C3FD53AA46B7}">
      <dgm:prSet/>
      <dgm:spPr/>
      <dgm:t>
        <a:bodyPr/>
        <a:lstStyle/>
        <a:p>
          <a:endParaRPr lang="en-US"/>
        </a:p>
      </dgm:t>
    </dgm:pt>
    <dgm:pt modelId="{49EC72A1-4340-4B27-B2FC-766EEBE6F4CD}">
      <dgm:prSet/>
      <dgm:spPr/>
      <dgm:t>
        <a:bodyPr/>
        <a:lstStyle/>
        <a:p>
          <a:r>
            <a:rPr lang="nl-BE"/>
            <a:t>Bv. Splitsingen, tafels (Blijvend belangrijk, zowel maal- als deeltafels), formules (Bv. omtrek en oppervlakte)</a:t>
          </a:r>
          <a:endParaRPr lang="en-US"/>
        </a:p>
      </dgm:t>
    </dgm:pt>
    <dgm:pt modelId="{3FA686A5-6111-4A1D-9A49-7403BA364BBE}" type="parTrans" cxnId="{ECB27F5E-DFA0-4175-B9A9-53D23A3349AF}">
      <dgm:prSet/>
      <dgm:spPr/>
      <dgm:t>
        <a:bodyPr/>
        <a:lstStyle/>
        <a:p>
          <a:endParaRPr lang="en-US"/>
        </a:p>
      </dgm:t>
    </dgm:pt>
    <dgm:pt modelId="{B6F20688-7890-4BDD-90DC-672C34ABDDDC}" type="sibTrans" cxnId="{ECB27F5E-DFA0-4175-B9A9-53D23A3349AF}">
      <dgm:prSet/>
      <dgm:spPr/>
      <dgm:t>
        <a:bodyPr/>
        <a:lstStyle/>
        <a:p>
          <a:endParaRPr lang="en-US"/>
        </a:p>
      </dgm:t>
    </dgm:pt>
    <dgm:pt modelId="{4F2F4608-8D34-4802-9889-5AF02D36F6E6}">
      <dgm:prSet/>
      <dgm:spPr/>
      <dgm:t>
        <a:bodyPr/>
        <a:lstStyle/>
        <a:p>
          <a:r>
            <a:rPr lang="nl-BE"/>
            <a:t>Oefenen op maat</a:t>
          </a:r>
          <a:endParaRPr lang="en-US"/>
        </a:p>
      </dgm:t>
    </dgm:pt>
    <dgm:pt modelId="{40C48D98-8A6B-4B7D-A62F-81BA7084F96B}" type="parTrans" cxnId="{A58D9C0B-0AE3-499C-AA06-3EF62F2C6E75}">
      <dgm:prSet/>
      <dgm:spPr/>
      <dgm:t>
        <a:bodyPr/>
        <a:lstStyle/>
        <a:p>
          <a:endParaRPr lang="en-US"/>
        </a:p>
      </dgm:t>
    </dgm:pt>
    <dgm:pt modelId="{4988FE9D-5C9C-4549-AA5F-DC1D86ABA34F}" type="sibTrans" cxnId="{A58D9C0B-0AE3-499C-AA06-3EF62F2C6E75}">
      <dgm:prSet/>
      <dgm:spPr/>
      <dgm:t>
        <a:bodyPr/>
        <a:lstStyle/>
        <a:p>
          <a:endParaRPr lang="en-US"/>
        </a:p>
      </dgm:t>
    </dgm:pt>
    <dgm:pt modelId="{08B47EC2-FD79-4110-87EA-76C492C3057D}">
      <dgm:prSet/>
      <dgm:spPr/>
      <dgm:t>
        <a:bodyPr/>
        <a:lstStyle/>
        <a:p>
          <a:r>
            <a:rPr lang="nl-BE" i="1"/>
            <a:t>“Niet het vele is goed, maar het goede is veel!”</a:t>
          </a:r>
          <a:endParaRPr lang="en-US"/>
        </a:p>
      </dgm:t>
    </dgm:pt>
    <dgm:pt modelId="{53C169B2-566D-4002-991D-BFE2C7BA7244}" type="parTrans" cxnId="{BB8AD2A1-C085-4501-87AC-5A68F1E4CA8E}">
      <dgm:prSet/>
      <dgm:spPr/>
      <dgm:t>
        <a:bodyPr/>
        <a:lstStyle/>
        <a:p>
          <a:endParaRPr lang="en-US"/>
        </a:p>
      </dgm:t>
    </dgm:pt>
    <dgm:pt modelId="{8B2865F0-AAA2-472C-B530-EF1F428CA308}" type="sibTrans" cxnId="{BB8AD2A1-C085-4501-87AC-5A68F1E4CA8E}">
      <dgm:prSet/>
      <dgm:spPr/>
      <dgm:t>
        <a:bodyPr/>
        <a:lstStyle/>
        <a:p>
          <a:endParaRPr lang="en-US"/>
        </a:p>
      </dgm:t>
    </dgm:pt>
    <dgm:pt modelId="{FA17F788-DEAD-4424-95FF-CE342BC7A5DC}">
      <dgm:prSet/>
      <dgm:spPr/>
      <dgm:t>
        <a:bodyPr/>
        <a:lstStyle/>
        <a:p>
          <a:r>
            <a:rPr lang="nl-BE"/>
            <a:t>Niet alles moet ingevuld!</a:t>
          </a:r>
          <a:endParaRPr lang="en-US"/>
        </a:p>
      </dgm:t>
    </dgm:pt>
    <dgm:pt modelId="{A85CE912-1B13-4A85-8559-61B26128AF98}" type="parTrans" cxnId="{FBD25310-797C-44CA-9F46-CB4388CA6EAD}">
      <dgm:prSet/>
      <dgm:spPr/>
      <dgm:t>
        <a:bodyPr/>
        <a:lstStyle/>
        <a:p>
          <a:endParaRPr lang="en-US"/>
        </a:p>
      </dgm:t>
    </dgm:pt>
    <dgm:pt modelId="{826137E2-9204-4C33-9759-43370C324341}" type="sibTrans" cxnId="{FBD25310-797C-44CA-9F46-CB4388CA6EAD}">
      <dgm:prSet/>
      <dgm:spPr/>
      <dgm:t>
        <a:bodyPr/>
        <a:lstStyle/>
        <a:p>
          <a:endParaRPr lang="en-US"/>
        </a:p>
      </dgm:t>
    </dgm:pt>
    <dgm:pt modelId="{A0DEF054-EBFD-4F33-A0ED-4363E7115755}" type="pres">
      <dgm:prSet presAssocID="{6D5BB9DE-3165-4D90-AD36-C30B03A3081F}" presName="root" presStyleCnt="0">
        <dgm:presLayoutVars>
          <dgm:dir/>
          <dgm:resizeHandles val="exact"/>
        </dgm:presLayoutVars>
      </dgm:prSet>
      <dgm:spPr/>
    </dgm:pt>
    <dgm:pt modelId="{D5195205-032F-4FF5-8B51-9E9BF8E403BA}" type="pres">
      <dgm:prSet presAssocID="{15964454-3DD8-4B65-B528-067A47CE493B}" presName="compNode" presStyleCnt="0"/>
      <dgm:spPr/>
    </dgm:pt>
    <dgm:pt modelId="{6719CE30-2A19-4ED1-A8EC-9CF5908A5293}" type="pres">
      <dgm:prSet presAssocID="{15964454-3DD8-4B65-B528-067A47CE493B}" presName="bgRect" presStyleLbl="bgShp" presStyleIdx="0" presStyleCnt="3"/>
      <dgm:spPr/>
    </dgm:pt>
    <dgm:pt modelId="{7AD61F6B-697A-4216-84D3-FA6815AED540}" type="pres">
      <dgm:prSet presAssocID="{15964454-3DD8-4B65-B528-067A47CE493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65DF77A-F2EF-4A3A-89A3-20EE6BDC1B2F}" type="pres">
      <dgm:prSet presAssocID="{15964454-3DD8-4B65-B528-067A47CE493B}" presName="spaceRect" presStyleCnt="0"/>
      <dgm:spPr/>
    </dgm:pt>
    <dgm:pt modelId="{B2A09637-53B2-4AFE-9E9D-9ED61981AA16}" type="pres">
      <dgm:prSet presAssocID="{15964454-3DD8-4B65-B528-067A47CE493B}" presName="parTx" presStyleLbl="revTx" presStyleIdx="0" presStyleCnt="6">
        <dgm:presLayoutVars>
          <dgm:chMax val="0"/>
          <dgm:chPref val="0"/>
        </dgm:presLayoutVars>
      </dgm:prSet>
      <dgm:spPr/>
    </dgm:pt>
    <dgm:pt modelId="{34195158-392C-4B56-8E11-2478162DCB4B}" type="pres">
      <dgm:prSet presAssocID="{15964454-3DD8-4B65-B528-067A47CE493B}" presName="desTx" presStyleLbl="revTx" presStyleIdx="1" presStyleCnt="6">
        <dgm:presLayoutVars/>
      </dgm:prSet>
      <dgm:spPr/>
    </dgm:pt>
    <dgm:pt modelId="{0F47FD2A-9A78-4C0A-A802-1B8E4A5776BB}" type="pres">
      <dgm:prSet presAssocID="{967F39BD-F66A-4A9B-8AF6-681A115E6DB0}" presName="sibTrans" presStyleCnt="0"/>
      <dgm:spPr/>
    </dgm:pt>
    <dgm:pt modelId="{AA3E2BC6-79AB-4A7B-B599-802AD2A59199}" type="pres">
      <dgm:prSet presAssocID="{1BBE465C-EFCC-4348-8E21-DB8C60F12CA6}" presName="compNode" presStyleCnt="0"/>
      <dgm:spPr/>
    </dgm:pt>
    <dgm:pt modelId="{8B9E6EDC-A74A-46B9-9AD5-8CB84D7FF89D}" type="pres">
      <dgm:prSet presAssocID="{1BBE465C-EFCC-4348-8E21-DB8C60F12CA6}" presName="bgRect" presStyleLbl="bgShp" presStyleIdx="1" presStyleCnt="3"/>
      <dgm:spPr/>
    </dgm:pt>
    <dgm:pt modelId="{242E120E-C7AC-4DFC-8998-401417159C21}" type="pres">
      <dgm:prSet presAssocID="{1BBE465C-EFCC-4348-8E21-DB8C60F12C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63C8AF4-2E11-4C87-A465-CC72C42A3C99}" type="pres">
      <dgm:prSet presAssocID="{1BBE465C-EFCC-4348-8E21-DB8C60F12CA6}" presName="spaceRect" presStyleCnt="0"/>
      <dgm:spPr/>
    </dgm:pt>
    <dgm:pt modelId="{09290F10-F5B6-4A13-8C5C-75FAADF4848C}" type="pres">
      <dgm:prSet presAssocID="{1BBE465C-EFCC-4348-8E21-DB8C60F12CA6}" presName="parTx" presStyleLbl="revTx" presStyleIdx="2" presStyleCnt="6">
        <dgm:presLayoutVars>
          <dgm:chMax val="0"/>
          <dgm:chPref val="0"/>
        </dgm:presLayoutVars>
      </dgm:prSet>
      <dgm:spPr/>
    </dgm:pt>
    <dgm:pt modelId="{6597F4EC-79A0-49C5-8958-9759623B53A9}" type="pres">
      <dgm:prSet presAssocID="{1BBE465C-EFCC-4348-8E21-DB8C60F12CA6}" presName="desTx" presStyleLbl="revTx" presStyleIdx="3" presStyleCnt="6">
        <dgm:presLayoutVars/>
      </dgm:prSet>
      <dgm:spPr/>
    </dgm:pt>
    <dgm:pt modelId="{8B71EC32-8C16-49D1-BB6B-C0BFC13DB7B4}" type="pres">
      <dgm:prSet presAssocID="{ACC05A33-6961-4267-A99C-352B28E746D8}" presName="sibTrans" presStyleCnt="0"/>
      <dgm:spPr/>
    </dgm:pt>
    <dgm:pt modelId="{11343AA4-3570-41B4-B687-025FD76FA751}" type="pres">
      <dgm:prSet presAssocID="{4F2F4608-8D34-4802-9889-5AF02D36F6E6}" presName="compNode" presStyleCnt="0"/>
      <dgm:spPr/>
    </dgm:pt>
    <dgm:pt modelId="{888E841A-D585-4570-BC63-F0E2B5256887}" type="pres">
      <dgm:prSet presAssocID="{4F2F4608-8D34-4802-9889-5AF02D36F6E6}" presName="bgRect" presStyleLbl="bgShp" presStyleIdx="2" presStyleCnt="3"/>
      <dgm:spPr/>
    </dgm:pt>
    <dgm:pt modelId="{7642BA6E-3B70-4A2B-BFFB-4F6470A7C215}" type="pres">
      <dgm:prSet presAssocID="{4F2F4608-8D34-4802-9889-5AF02D36F6E6}" presName="iconRect" presStyleLbl="node1" presStyleIdx="2" presStyleCnt="3"/>
      <dgm:spPr>
        <a:blipFill rotWithShape="1">
          <a:blip xmlns:r="http://schemas.openxmlformats.org/officeDocument/2006/relationships" r:embed="rId5"/>
          <a:srcRect/>
          <a:stretch>
            <a:fillRect l="-1000" r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1063E5C-7BC9-4C80-BB23-F1A64F60AE79}" type="pres">
      <dgm:prSet presAssocID="{4F2F4608-8D34-4802-9889-5AF02D36F6E6}" presName="spaceRect" presStyleCnt="0"/>
      <dgm:spPr/>
    </dgm:pt>
    <dgm:pt modelId="{AFD953ED-AE4B-45B4-9DBD-0799513A092C}" type="pres">
      <dgm:prSet presAssocID="{4F2F4608-8D34-4802-9889-5AF02D36F6E6}" presName="parTx" presStyleLbl="revTx" presStyleIdx="4" presStyleCnt="6">
        <dgm:presLayoutVars>
          <dgm:chMax val="0"/>
          <dgm:chPref val="0"/>
        </dgm:presLayoutVars>
      </dgm:prSet>
      <dgm:spPr/>
    </dgm:pt>
    <dgm:pt modelId="{CF09C4AA-5C56-4D57-A78D-B67D5D6D770F}" type="pres">
      <dgm:prSet presAssocID="{4F2F4608-8D34-4802-9889-5AF02D36F6E6}" presName="desTx" presStyleLbl="revTx" presStyleIdx="5" presStyleCnt="6">
        <dgm:presLayoutVars/>
      </dgm:prSet>
      <dgm:spPr/>
    </dgm:pt>
  </dgm:ptLst>
  <dgm:cxnLst>
    <dgm:cxn modelId="{85796002-0B5F-4A57-8DB8-10DC9F0B0989}" type="presOf" srcId="{F87240A5-E337-4A68-BAAF-75B9F02056E7}" destId="{34195158-392C-4B56-8E11-2478162DCB4B}" srcOrd="0" destOrd="1" presId="urn:microsoft.com/office/officeart/2018/2/layout/IconVerticalSolidList"/>
    <dgm:cxn modelId="{A58D9C0B-0AE3-499C-AA06-3EF62F2C6E75}" srcId="{6D5BB9DE-3165-4D90-AD36-C30B03A3081F}" destId="{4F2F4608-8D34-4802-9889-5AF02D36F6E6}" srcOrd="2" destOrd="0" parTransId="{40C48D98-8A6B-4B7D-A62F-81BA7084F96B}" sibTransId="{4988FE9D-5C9C-4549-AA5F-DC1D86ABA34F}"/>
    <dgm:cxn modelId="{6FD46F0D-985F-420A-9839-49B046C3480C}" type="presOf" srcId="{EFF3B0A9-91B3-405D-B80C-F2A7C960E47F}" destId="{34195158-392C-4B56-8E11-2478162DCB4B}" srcOrd="0" destOrd="2" presId="urn:microsoft.com/office/officeart/2018/2/layout/IconVerticalSolidList"/>
    <dgm:cxn modelId="{FBD25310-797C-44CA-9F46-CB4388CA6EAD}" srcId="{4F2F4608-8D34-4802-9889-5AF02D36F6E6}" destId="{FA17F788-DEAD-4424-95FF-CE342BC7A5DC}" srcOrd="1" destOrd="0" parTransId="{A85CE912-1B13-4A85-8559-61B26128AF98}" sibTransId="{826137E2-9204-4C33-9759-43370C324341}"/>
    <dgm:cxn modelId="{30E25C19-855B-4D2D-9006-CB086EADA966}" type="presOf" srcId="{15964454-3DD8-4B65-B528-067A47CE493B}" destId="{B2A09637-53B2-4AFE-9E9D-9ED61981AA16}" srcOrd="0" destOrd="0" presId="urn:microsoft.com/office/officeart/2018/2/layout/IconVerticalSolidList"/>
    <dgm:cxn modelId="{CC7E3323-EF1C-42B0-9602-AB2222E22395}" type="presOf" srcId="{6D5BB9DE-3165-4D90-AD36-C30B03A3081F}" destId="{A0DEF054-EBFD-4F33-A0ED-4363E7115755}" srcOrd="0" destOrd="0" presId="urn:microsoft.com/office/officeart/2018/2/layout/IconVerticalSolidList"/>
    <dgm:cxn modelId="{68812A29-5966-47CD-A1F2-550886BCBBAD}" srcId="{F87240A5-E337-4A68-BAAF-75B9F02056E7}" destId="{EFF3B0A9-91B3-405D-B80C-F2A7C960E47F}" srcOrd="0" destOrd="0" parTransId="{32A0A90E-B5DC-47E3-8FDB-3B9CD543D481}" sibTransId="{3C35B601-4F12-4C79-8BFA-5CD659A843B4}"/>
    <dgm:cxn modelId="{D309F230-54D8-49AF-B11D-DACCAE5365DC}" type="presOf" srcId="{1BBE465C-EFCC-4348-8E21-DB8C60F12CA6}" destId="{09290F10-F5B6-4A13-8C5C-75FAADF4848C}" srcOrd="0" destOrd="0" presId="urn:microsoft.com/office/officeart/2018/2/layout/IconVerticalSolidList"/>
    <dgm:cxn modelId="{ECB27F5E-DFA0-4175-B9A9-53D23A3349AF}" srcId="{0DCF947F-AF2D-43C0-9E24-F53CF89A466F}" destId="{49EC72A1-4340-4B27-B2FC-766EEBE6F4CD}" srcOrd="0" destOrd="0" parTransId="{3FA686A5-6111-4A1D-9A49-7403BA364BBE}" sibTransId="{B6F20688-7890-4BDD-90DC-672C34ABDDDC}"/>
    <dgm:cxn modelId="{6D221D6A-F721-4B6F-9E94-0AB9AA8A34A0}" srcId="{15964454-3DD8-4B65-B528-067A47CE493B}" destId="{F87240A5-E337-4A68-BAAF-75B9F02056E7}" srcOrd="1" destOrd="0" parTransId="{60E05183-D418-4B6A-8E49-A0C1726EB928}" sibTransId="{790714CE-DE5D-4802-ABC7-EFF4C2D1C1FB}"/>
    <dgm:cxn modelId="{25D43F4B-0434-400A-A5F5-F696C3BE9CAA}" type="presOf" srcId="{0DCF947F-AF2D-43C0-9E24-F53CF89A466F}" destId="{6597F4EC-79A0-49C5-8958-9759623B53A9}" srcOrd="0" destOrd="0" presId="urn:microsoft.com/office/officeart/2018/2/layout/IconVerticalSolidList"/>
    <dgm:cxn modelId="{6AD34854-1B0F-4346-BC74-3B1C09894462}" type="presOf" srcId="{08B47EC2-FD79-4110-87EA-76C492C3057D}" destId="{CF09C4AA-5C56-4D57-A78D-B67D5D6D770F}" srcOrd="0" destOrd="0" presId="urn:microsoft.com/office/officeart/2018/2/layout/IconVerticalSolidList"/>
    <dgm:cxn modelId="{F1F41D83-F61D-4494-9D5D-19F1DAAD6038}" srcId="{15964454-3DD8-4B65-B528-067A47CE493B}" destId="{35D52385-3863-4903-8EEF-421862E544B6}" srcOrd="0" destOrd="0" parTransId="{AB02E12D-19F6-4D61-A184-C1950A5C64AB}" sibTransId="{BB03DD71-21D8-4104-A854-E83F66B342FE}"/>
    <dgm:cxn modelId="{7B24D883-C579-47F6-A30F-2D3BB191FB28}" srcId="{6D5BB9DE-3165-4D90-AD36-C30B03A3081F}" destId="{15964454-3DD8-4B65-B528-067A47CE493B}" srcOrd="0" destOrd="0" parTransId="{0B25F497-E4B6-4ACA-93E8-7AE9728E0539}" sibTransId="{967F39BD-F66A-4A9B-8AF6-681A115E6DB0}"/>
    <dgm:cxn modelId="{BB8AD2A1-C085-4501-87AC-5A68F1E4CA8E}" srcId="{4F2F4608-8D34-4802-9889-5AF02D36F6E6}" destId="{08B47EC2-FD79-4110-87EA-76C492C3057D}" srcOrd="0" destOrd="0" parTransId="{53C169B2-566D-4002-991D-BFE2C7BA7244}" sibTransId="{8B2865F0-AAA2-472C-B530-EF1F428CA308}"/>
    <dgm:cxn modelId="{4406D8AE-A40C-4186-A468-8C28B5517B6E}" type="presOf" srcId="{49EC72A1-4340-4B27-B2FC-766EEBE6F4CD}" destId="{6597F4EC-79A0-49C5-8958-9759623B53A9}" srcOrd="0" destOrd="1" presId="urn:microsoft.com/office/officeart/2018/2/layout/IconVerticalSolidList"/>
    <dgm:cxn modelId="{4F656CEB-C979-49BE-B7E4-C07EFBE4702D}" type="presOf" srcId="{4F2F4608-8D34-4802-9889-5AF02D36F6E6}" destId="{AFD953ED-AE4B-45B4-9DBD-0799513A092C}" srcOrd="0" destOrd="0" presId="urn:microsoft.com/office/officeart/2018/2/layout/IconVerticalSolidList"/>
    <dgm:cxn modelId="{B9D395EE-2E7C-4928-99B6-9C7BA68440A4}" type="presOf" srcId="{35D52385-3863-4903-8EEF-421862E544B6}" destId="{34195158-392C-4B56-8E11-2478162DCB4B}" srcOrd="0" destOrd="0" presId="urn:microsoft.com/office/officeart/2018/2/layout/IconVerticalSolidList"/>
    <dgm:cxn modelId="{267483F0-CB3F-4663-8CDB-D5C15011C8EA}" type="presOf" srcId="{FA17F788-DEAD-4424-95FF-CE342BC7A5DC}" destId="{CF09C4AA-5C56-4D57-A78D-B67D5D6D770F}" srcOrd="0" destOrd="1" presId="urn:microsoft.com/office/officeart/2018/2/layout/IconVerticalSolidList"/>
    <dgm:cxn modelId="{13CF5DF2-ADCE-4AFA-B761-8A9910623938}" srcId="{6D5BB9DE-3165-4D90-AD36-C30B03A3081F}" destId="{1BBE465C-EFCC-4348-8E21-DB8C60F12CA6}" srcOrd="1" destOrd="0" parTransId="{7FFF987A-69D8-41CF-BCFF-219BF72F7D77}" sibTransId="{ACC05A33-6961-4267-A99C-352B28E746D8}"/>
    <dgm:cxn modelId="{12B0CFF6-1F2D-4291-8F33-C3FD53AA46B7}" srcId="{1BBE465C-EFCC-4348-8E21-DB8C60F12CA6}" destId="{0DCF947F-AF2D-43C0-9E24-F53CF89A466F}" srcOrd="0" destOrd="0" parTransId="{9A2708F8-FAF4-41DC-A79B-5320CB4E6DD9}" sibTransId="{183F70FF-31C3-4830-A39E-DD489247624A}"/>
    <dgm:cxn modelId="{AB68599E-1962-4AE0-9BA4-7E6903F00B11}" type="presParOf" srcId="{A0DEF054-EBFD-4F33-A0ED-4363E7115755}" destId="{D5195205-032F-4FF5-8B51-9E9BF8E403BA}" srcOrd="0" destOrd="0" presId="urn:microsoft.com/office/officeart/2018/2/layout/IconVerticalSolidList"/>
    <dgm:cxn modelId="{95F42854-9B4E-410D-B21A-C277707492F0}" type="presParOf" srcId="{D5195205-032F-4FF5-8B51-9E9BF8E403BA}" destId="{6719CE30-2A19-4ED1-A8EC-9CF5908A5293}" srcOrd="0" destOrd="0" presId="urn:microsoft.com/office/officeart/2018/2/layout/IconVerticalSolidList"/>
    <dgm:cxn modelId="{70935315-F48D-4082-865D-F88A7E8F824D}" type="presParOf" srcId="{D5195205-032F-4FF5-8B51-9E9BF8E403BA}" destId="{7AD61F6B-697A-4216-84D3-FA6815AED540}" srcOrd="1" destOrd="0" presId="urn:microsoft.com/office/officeart/2018/2/layout/IconVerticalSolidList"/>
    <dgm:cxn modelId="{9FE420FC-0CD5-4AF9-BC42-7D487ED246ED}" type="presParOf" srcId="{D5195205-032F-4FF5-8B51-9E9BF8E403BA}" destId="{865DF77A-F2EF-4A3A-89A3-20EE6BDC1B2F}" srcOrd="2" destOrd="0" presId="urn:microsoft.com/office/officeart/2018/2/layout/IconVerticalSolidList"/>
    <dgm:cxn modelId="{3FFD01F3-4F7B-4A54-B3B1-B2DBA0A05FB6}" type="presParOf" srcId="{D5195205-032F-4FF5-8B51-9E9BF8E403BA}" destId="{B2A09637-53B2-4AFE-9E9D-9ED61981AA16}" srcOrd="3" destOrd="0" presId="urn:microsoft.com/office/officeart/2018/2/layout/IconVerticalSolidList"/>
    <dgm:cxn modelId="{8C2FC4B5-8B29-459E-B8F5-92CAD2432419}" type="presParOf" srcId="{D5195205-032F-4FF5-8B51-9E9BF8E403BA}" destId="{34195158-392C-4B56-8E11-2478162DCB4B}" srcOrd="4" destOrd="0" presId="urn:microsoft.com/office/officeart/2018/2/layout/IconVerticalSolidList"/>
    <dgm:cxn modelId="{DC760D73-C4B8-45A0-AD2E-AD8DE1D2A084}" type="presParOf" srcId="{A0DEF054-EBFD-4F33-A0ED-4363E7115755}" destId="{0F47FD2A-9A78-4C0A-A802-1B8E4A5776BB}" srcOrd="1" destOrd="0" presId="urn:microsoft.com/office/officeart/2018/2/layout/IconVerticalSolidList"/>
    <dgm:cxn modelId="{63E769DA-10D4-478E-9B38-985C79CFD4A5}" type="presParOf" srcId="{A0DEF054-EBFD-4F33-A0ED-4363E7115755}" destId="{AA3E2BC6-79AB-4A7B-B599-802AD2A59199}" srcOrd="2" destOrd="0" presId="urn:microsoft.com/office/officeart/2018/2/layout/IconVerticalSolidList"/>
    <dgm:cxn modelId="{3AB9670D-C91E-410F-B278-E5F279FE96CC}" type="presParOf" srcId="{AA3E2BC6-79AB-4A7B-B599-802AD2A59199}" destId="{8B9E6EDC-A74A-46B9-9AD5-8CB84D7FF89D}" srcOrd="0" destOrd="0" presId="urn:microsoft.com/office/officeart/2018/2/layout/IconVerticalSolidList"/>
    <dgm:cxn modelId="{473A7C85-7C9F-4123-9633-10CAEA812405}" type="presParOf" srcId="{AA3E2BC6-79AB-4A7B-B599-802AD2A59199}" destId="{242E120E-C7AC-4DFC-8998-401417159C21}" srcOrd="1" destOrd="0" presId="urn:microsoft.com/office/officeart/2018/2/layout/IconVerticalSolidList"/>
    <dgm:cxn modelId="{33D1A02D-8535-44FA-A3E4-8D54B77EFD75}" type="presParOf" srcId="{AA3E2BC6-79AB-4A7B-B599-802AD2A59199}" destId="{363C8AF4-2E11-4C87-A465-CC72C42A3C99}" srcOrd="2" destOrd="0" presId="urn:microsoft.com/office/officeart/2018/2/layout/IconVerticalSolidList"/>
    <dgm:cxn modelId="{852E1D35-5611-4278-A00A-D9315DE42E3B}" type="presParOf" srcId="{AA3E2BC6-79AB-4A7B-B599-802AD2A59199}" destId="{09290F10-F5B6-4A13-8C5C-75FAADF4848C}" srcOrd="3" destOrd="0" presId="urn:microsoft.com/office/officeart/2018/2/layout/IconVerticalSolidList"/>
    <dgm:cxn modelId="{0C4454C8-8E40-4E8A-9D29-0C981CC0E2E3}" type="presParOf" srcId="{AA3E2BC6-79AB-4A7B-B599-802AD2A59199}" destId="{6597F4EC-79A0-49C5-8958-9759623B53A9}" srcOrd="4" destOrd="0" presId="urn:microsoft.com/office/officeart/2018/2/layout/IconVerticalSolidList"/>
    <dgm:cxn modelId="{93807DE1-0124-44D8-BEAA-531543489F2A}" type="presParOf" srcId="{A0DEF054-EBFD-4F33-A0ED-4363E7115755}" destId="{8B71EC32-8C16-49D1-BB6B-C0BFC13DB7B4}" srcOrd="3" destOrd="0" presId="urn:microsoft.com/office/officeart/2018/2/layout/IconVerticalSolidList"/>
    <dgm:cxn modelId="{CD131C7B-30CD-4EB7-A905-4F003534D3DB}" type="presParOf" srcId="{A0DEF054-EBFD-4F33-A0ED-4363E7115755}" destId="{11343AA4-3570-41B4-B687-025FD76FA751}" srcOrd="4" destOrd="0" presId="urn:microsoft.com/office/officeart/2018/2/layout/IconVerticalSolidList"/>
    <dgm:cxn modelId="{DE41EF8D-AF28-4674-9112-D2B04601D667}" type="presParOf" srcId="{11343AA4-3570-41B4-B687-025FD76FA751}" destId="{888E841A-D585-4570-BC63-F0E2B5256887}" srcOrd="0" destOrd="0" presId="urn:microsoft.com/office/officeart/2018/2/layout/IconVerticalSolidList"/>
    <dgm:cxn modelId="{E2DF4CE1-4E92-46BA-8532-8D05E1E8468E}" type="presParOf" srcId="{11343AA4-3570-41B4-B687-025FD76FA751}" destId="{7642BA6E-3B70-4A2B-BFFB-4F6470A7C215}" srcOrd="1" destOrd="0" presId="urn:microsoft.com/office/officeart/2018/2/layout/IconVerticalSolidList"/>
    <dgm:cxn modelId="{1A9F53C3-10E7-4B47-88D1-1B4DD71C869A}" type="presParOf" srcId="{11343AA4-3570-41B4-B687-025FD76FA751}" destId="{01063E5C-7BC9-4C80-BB23-F1A64F60AE79}" srcOrd="2" destOrd="0" presId="urn:microsoft.com/office/officeart/2018/2/layout/IconVerticalSolidList"/>
    <dgm:cxn modelId="{172D3209-2494-4608-A301-EC57A0B2E826}" type="presParOf" srcId="{11343AA4-3570-41B4-B687-025FD76FA751}" destId="{AFD953ED-AE4B-45B4-9DBD-0799513A092C}" srcOrd="3" destOrd="0" presId="urn:microsoft.com/office/officeart/2018/2/layout/IconVerticalSolidList"/>
    <dgm:cxn modelId="{C7458C45-7964-41B8-99BD-5181B968DDBF}" type="presParOf" srcId="{11343AA4-3570-41B4-B687-025FD76FA751}" destId="{CF09C4AA-5C56-4D57-A78D-B67D5D6D770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0098E-A50B-4510-A09B-54974DE70F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98AF80A-C4D0-4B99-9B4C-FC86964995D8}">
      <dgm:prSet/>
      <dgm:spPr/>
      <dgm:t>
        <a:bodyPr/>
        <a:lstStyle/>
        <a:p>
          <a:r>
            <a:rPr lang="nl-BE"/>
            <a:t>Mundo – eigen thema’s</a:t>
          </a:r>
          <a:endParaRPr lang="en-US"/>
        </a:p>
      </dgm:t>
    </dgm:pt>
    <dgm:pt modelId="{8DDE89A2-1E60-482E-B882-52E1D5517CBE}" type="parTrans" cxnId="{A4A636E7-49C3-4D6B-98DE-EF69CBE1D70C}">
      <dgm:prSet/>
      <dgm:spPr/>
      <dgm:t>
        <a:bodyPr/>
        <a:lstStyle/>
        <a:p>
          <a:endParaRPr lang="en-US"/>
        </a:p>
      </dgm:t>
    </dgm:pt>
    <dgm:pt modelId="{E06EBD2D-FB14-4952-9C9E-86142ED81E95}" type="sibTrans" cxnId="{A4A636E7-49C3-4D6B-98DE-EF69CBE1D70C}">
      <dgm:prSet/>
      <dgm:spPr/>
      <dgm:t>
        <a:bodyPr/>
        <a:lstStyle/>
        <a:p>
          <a:endParaRPr lang="en-US"/>
        </a:p>
      </dgm:t>
    </dgm:pt>
    <dgm:pt modelId="{62106A0A-DD5D-47DA-88BB-33DFFA486437}">
      <dgm:prSet/>
      <dgm:spPr/>
      <dgm:t>
        <a:bodyPr/>
        <a:lstStyle/>
        <a:p>
          <a:r>
            <a:rPr lang="nl-BE"/>
            <a:t>Spreekbeurt</a:t>
          </a:r>
          <a:endParaRPr lang="en-US"/>
        </a:p>
      </dgm:t>
    </dgm:pt>
    <dgm:pt modelId="{06328918-4D91-4989-8456-605E21072D03}" type="parTrans" cxnId="{D3240F68-07C4-4B6B-B09B-D6212810C603}">
      <dgm:prSet/>
      <dgm:spPr/>
      <dgm:t>
        <a:bodyPr/>
        <a:lstStyle/>
        <a:p>
          <a:endParaRPr lang="en-US"/>
        </a:p>
      </dgm:t>
    </dgm:pt>
    <dgm:pt modelId="{1CA38477-D829-4A3D-90EA-F2EC6BFDCCEE}" type="sibTrans" cxnId="{D3240F68-07C4-4B6B-B09B-D6212810C603}">
      <dgm:prSet/>
      <dgm:spPr/>
      <dgm:t>
        <a:bodyPr/>
        <a:lstStyle/>
        <a:p>
          <a:endParaRPr lang="en-US"/>
        </a:p>
      </dgm:t>
    </dgm:pt>
    <dgm:pt modelId="{FBA29063-464F-442C-9A4A-990410F202AE}">
      <dgm:prSet/>
      <dgm:spPr/>
      <dgm:t>
        <a:bodyPr/>
        <a:lstStyle/>
        <a:p>
          <a:r>
            <a:rPr lang="nl-BE"/>
            <a:t>Sociale vaardigheden (dit jaar extra in de kijker)</a:t>
          </a:r>
          <a:endParaRPr lang="en-US"/>
        </a:p>
      </dgm:t>
    </dgm:pt>
    <dgm:pt modelId="{A9C7B23F-45BC-4FAB-B74A-33D34BE45C63}" type="parTrans" cxnId="{4E53D3F7-932C-4E19-B92B-69A32C6F563A}">
      <dgm:prSet/>
      <dgm:spPr/>
      <dgm:t>
        <a:bodyPr/>
        <a:lstStyle/>
        <a:p>
          <a:endParaRPr lang="en-US"/>
        </a:p>
      </dgm:t>
    </dgm:pt>
    <dgm:pt modelId="{C275A615-F219-42C3-BB79-C10108F58162}" type="sibTrans" cxnId="{4E53D3F7-932C-4E19-B92B-69A32C6F563A}">
      <dgm:prSet/>
      <dgm:spPr/>
      <dgm:t>
        <a:bodyPr/>
        <a:lstStyle/>
        <a:p>
          <a:endParaRPr lang="en-US"/>
        </a:p>
      </dgm:t>
    </dgm:pt>
    <dgm:pt modelId="{888894E6-A3F5-41C7-87A0-B9CE3AC4F839}">
      <dgm:prSet/>
      <dgm:spPr/>
      <dgm:t>
        <a:bodyPr/>
        <a:lstStyle/>
        <a:p>
          <a:r>
            <a:rPr lang="nl-BE"/>
            <a:t>Leeruitstap Neeltje Jans</a:t>
          </a:r>
          <a:endParaRPr lang="en-US"/>
        </a:p>
      </dgm:t>
    </dgm:pt>
    <dgm:pt modelId="{F8AA78CB-EAD4-4C38-AFE8-4638743648BD}" type="parTrans" cxnId="{D7C85350-21D3-477E-957D-8A6B3F45727A}">
      <dgm:prSet/>
      <dgm:spPr/>
      <dgm:t>
        <a:bodyPr/>
        <a:lstStyle/>
        <a:p>
          <a:endParaRPr lang="en-US"/>
        </a:p>
      </dgm:t>
    </dgm:pt>
    <dgm:pt modelId="{1DD7BBD4-E480-4100-880E-3B79B6D92DE3}" type="sibTrans" cxnId="{D7C85350-21D3-477E-957D-8A6B3F45727A}">
      <dgm:prSet/>
      <dgm:spPr/>
      <dgm:t>
        <a:bodyPr/>
        <a:lstStyle/>
        <a:p>
          <a:endParaRPr lang="en-US"/>
        </a:p>
      </dgm:t>
    </dgm:pt>
    <dgm:pt modelId="{CBB1D0D3-3538-455D-B9ED-E62F075FC9A3}" type="pres">
      <dgm:prSet presAssocID="{3240098E-A50B-4510-A09B-54974DE70F3F}" presName="root" presStyleCnt="0">
        <dgm:presLayoutVars>
          <dgm:dir/>
          <dgm:resizeHandles val="exact"/>
        </dgm:presLayoutVars>
      </dgm:prSet>
      <dgm:spPr/>
    </dgm:pt>
    <dgm:pt modelId="{6E93F38B-B4DD-4EB8-8DCE-DAA9255FB8A4}" type="pres">
      <dgm:prSet presAssocID="{598AF80A-C4D0-4B99-9B4C-FC86964995D8}" presName="compNode" presStyleCnt="0"/>
      <dgm:spPr/>
    </dgm:pt>
    <dgm:pt modelId="{4E48E170-3691-4CF1-9945-57B41248287D}" type="pres">
      <dgm:prSet presAssocID="{598AF80A-C4D0-4B99-9B4C-FC86964995D8}" presName="bgRect" presStyleLbl="bgShp" presStyleIdx="0" presStyleCnt="4"/>
      <dgm:spPr/>
    </dgm:pt>
    <dgm:pt modelId="{E5CDE60B-485A-4487-9227-D7D1E19C8729}" type="pres">
      <dgm:prSet presAssocID="{598AF80A-C4D0-4B99-9B4C-FC86964995D8}" presName="icon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85A2D211-5D71-4583-9238-8B9FFAF0CF6C}" type="pres">
      <dgm:prSet presAssocID="{598AF80A-C4D0-4B99-9B4C-FC86964995D8}" presName="spaceRect" presStyleCnt="0"/>
      <dgm:spPr/>
    </dgm:pt>
    <dgm:pt modelId="{B855DE8B-F568-4299-A006-7DC2633AC451}" type="pres">
      <dgm:prSet presAssocID="{598AF80A-C4D0-4B99-9B4C-FC86964995D8}" presName="parTx" presStyleLbl="revTx" presStyleIdx="0" presStyleCnt="4">
        <dgm:presLayoutVars>
          <dgm:chMax val="0"/>
          <dgm:chPref val="0"/>
        </dgm:presLayoutVars>
      </dgm:prSet>
      <dgm:spPr/>
    </dgm:pt>
    <dgm:pt modelId="{A5A6638A-EFAE-48D3-8953-E5EA0A5654FA}" type="pres">
      <dgm:prSet presAssocID="{E06EBD2D-FB14-4952-9C9E-86142ED81E95}" presName="sibTrans" presStyleCnt="0"/>
      <dgm:spPr/>
    </dgm:pt>
    <dgm:pt modelId="{CF8A6FB6-F962-4162-B174-B08952370A36}" type="pres">
      <dgm:prSet presAssocID="{62106A0A-DD5D-47DA-88BB-33DFFA486437}" presName="compNode" presStyleCnt="0"/>
      <dgm:spPr/>
    </dgm:pt>
    <dgm:pt modelId="{D179E4F7-3327-4B17-B3E0-833F831100D2}" type="pres">
      <dgm:prSet presAssocID="{62106A0A-DD5D-47DA-88BB-33DFFA486437}" presName="bgRect" presStyleLbl="bgShp" presStyleIdx="1" presStyleCnt="4"/>
      <dgm:spPr/>
    </dgm:pt>
    <dgm:pt modelId="{E59269E7-2319-4B0F-A45D-5EF0B392BA89}" type="pres">
      <dgm:prSet presAssocID="{62106A0A-DD5D-47DA-88BB-33DFFA486437}" presName="icon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5719E88-97E8-45F2-BA77-E0CD676994D7}" type="pres">
      <dgm:prSet presAssocID="{62106A0A-DD5D-47DA-88BB-33DFFA486437}" presName="spaceRect" presStyleCnt="0"/>
      <dgm:spPr/>
    </dgm:pt>
    <dgm:pt modelId="{FEF5BFBA-4875-4DFA-A5ED-5D4F09DE9ABF}" type="pres">
      <dgm:prSet presAssocID="{62106A0A-DD5D-47DA-88BB-33DFFA486437}" presName="parTx" presStyleLbl="revTx" presStyleIdx="1" presStyleCnt="4">
        <dgm:presLayoutVars>
          <dgm:chMax val="0"/>
          <dgm:chPref val="0"/>
        </dgm:presLayoutVars>
      </dgm:prSet>
      <dgm:spPr/>
    </dgm:pt>
    <dgm:pt modelId="{297942AC-489F-47E0-8B20-8F4D18E309EB}" type="pres">
      <dgm:prSet presAssocID="{1CA38477-D829-4A3D-90EA-F2EC6BFDCCEE}" presName="sibTrans" presStyleCnt="0"/>
      <dgm:spPr/>
    </dgm:pt>
    <dgm:pt modelId="{F3D810B3-D903-4E08-98AE-36D569CB2EAD}" type="pres">
      <dgm:prSet presAssocID="{FBA29063-464F-442C-9A4A-990410F202AE}" presName="compNode" presStyleCnt="0"/>
      <dgm:spPr/>
    </dgm:pt>
    <dgm:pt modelId="{66572C75-432D-4DF9-9123-8B71075F729B}" type="pres">
      <dgm:prSet presAssocID="{FBA29063-464F-442C-9A4A-990410F202AE}" presName="bgRect" presStyleLbl="bgShp" presStyleIdx="2" presStyleCnt="4"/>
      <dgm:spPr/>
    </dgm:pt>
    <dgm:pt modelId="{D3953F28-ABFF-4E80-96F9-F77C8A97BE14}" type="pres">
      <dgm:prSet presAssocID="{FBA29063-464F-442C-9A4A-990410F202AE}" presName="icon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42D05CC2-24F0-4581-8513-EAB6BA7C1680}" type="pres">
      <dgm:prSet presAssocID="{FBA29063-464F-442C-9A4A-990410F202AE}" presName="spaceRect" presStyleCnt="0"/>
      <dgm:spPr/>
    </dgm:pt>
    <dgm:pt modelId="{F5750273-0473-440A-AF98-00F8E6C5EB0C}" type="pres">
      <dgm:prSet presAssocID="{FBA29063-464F-442C-9A4A-990410F202AE}" presName="parTx" presStyleLbl="revTx" presStyleIdx="2" presStyleCnt="4">
        <dgm:presLayoutVars>
          <dgm:chMax val="0"/>
          <dgm:chPref val="0"/>
        </dgm:presLayoutVars>
      </dgm:prSet>
      <dgm:spPr/>
    </dgm:pt>
    <dgm:pt modelId="{3428D8C7-8953-48CD-9C84-4DB97C483AD6}" type="pres">
      <dgm:prSet presAssocID="{C275A615-F219-42C3-BB79-C10108F58162}" presName="sibTrans" presStyleCnt="0"/>
      <dgm:spPr/>
    </dgm:pt>
    <dgm:pt modelId="{D89CB130-A139-4966-80B3-A2EF43D7EFAD}" type="pres">
      <dgm:prSet presAssocID="{888894E6-A3F5-41C7-87A0-B9CE3AC4F839}" presName="compNode" presStyleCnt="0"/>
      <dgm:spPr/>
    </dgm:pt>
    <dgm:pt modelId="{03E059B3-8633-4D4C-BCA0-503B97EBD333}" type="pres">
      <dgm:prSet presAssocID="{888894E6-A3F5-41C7-87A0-B9CE3AC4F839}" presName="bgRect" presStyleLbl="bgShp" presStyleIdx="3" presStyleCnt="4"/>
      <dgm:spPr/>
    </dgm:pt>
    <dgm:pt modelId="{6E661899-A738-4A25-B3A7-31049D47717D}" type="pres">
      <dgm:prSet presAssocID="{888894E6-A3F5-41C7-87A0-B9CE3AC4F839}" presName="icon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A4F58BE-3E53-4F92-B862-04BA3276DD18}" type="pres">
      <dgm:prSet presAssocID="{888894E6-A3F5-41C7-87A0-B9CE3AC4F839}" presName="spaceRect" presStyleCnt="0"/>
      <dgm:spPr/>
    </dgm:pt>
    <dgm:pt modelId="{B2CEA9BA-14CE-4066-9110-CC4859178850}" type="pres">
      <dgm:prSet presAssocID="{888894E6-A3F5-41C7-87A0-B9CE3AC4F83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6CA417-C48A-4E57-84B4-D8C64C7AC70C}" type="presOf" srcId="{3240098E-A50B-4510-A09B-54974DE70F3F}" destId="{CBB1D0D3-3538-455D-B9ED-E62F075FC9A3}" srcOrd="0" destOrd="0" presId="urn:microsoft.com/office/officeart/2018/2/layout/IconVerticalSolidList"/>
    <dgm:cxn modelId="{8A2CFC67-BAA6-4D6D-B4F0-AC2369AE18A9}" type="presOf" srcId="{888894E6-A3F5-41C7-87A0-B9CE3AC4F839}" destId="{B2CEA9BA-14CE-4066-9110-CC4859178850}" srcOrd="0" destOrd="0" presId="urn:microsoft.com/office/officeart/2018/2/layout/IconVerticalSolidList"/>
    <dgm:cxn modelId="{D3240F68-07C4-4B6B-B09B-D6212810C603}" srcId="{3240098E-A50B-4510-A09B-54974DE70F3F}" destId="{62106A0A-DD5D-47DA-88BB-33DFFA486437}" srcOrd="1" destOrd="0" parTransId="{06328918-4D91-4989-8456-605E21072D03}" sibTransId="{1CA38477-D829-4A3D-90EA-F2EC6BFDCCEE}"/>
    <dgm:cxn modelId="{EB501C6C-CBC0-49B8-8C4F-668DE56CBBCB}" type="presOf" srcId="{FBA29063-464F-442C-9A4A-990410F202AE}" destId="{F5750273-0473-440A-AF98-00F8E6C5EB0C}" srcOrd="0" destOrd="0" presId="urn:microsoft.com/office/officeart/2018/2/layout/IconVerticalSolidList"/>
    <dgm:cxn modelId="{D7C85350-21D3-477E-957D-8A6B3F45727A}" srcId="{3240098E-A50B-4510-A09B-54974DE70F3F}" destId="{888894E6-A3F5-41C7-87A0-B9CE3AC4F839}" srcOrd="3" destOrd="0" parTransId="{F8AA78CB-EAD4-4C38-AFE8-4638743648BD}" sibTransId="{1DD7BBD4-E480-4100-880E-3B79B6D92DE3}"/>
    <dgm:cxn modelId="{2E52408F-A86B-4C33-AC1F-F0446885E5B9}" type="presOf" srcId="{598AF80A-C4D0-4B99-9B4C-FC86964995D8}" destId="{B855DE8B-F568-4299-A006-7DC2633AC451}" srcOrd="0" destOrd="0" presId="urn:microsoft.com/office/officeart/2018/2/layout/IconVerticalSolidList"/>
    <dgm:cxn modelId="{2779CADD-FECB-4552-A021-7082C1C73196}" type="presOf" srcId="{62106A0A-DD5D-47DA-88BB-33DFFA486437}" destId="{FEF5BFBA-4875-4DFA-A5ED-5D4F09DE9ABF}" srcOrd="0" destOrd="0" presId="urn:microsoft.com/office/officeart/2018/2/layout/IconVerticalSolidList"/>
    <dgm:cxn modelId="{A4A636E7-49C3-4D6B-98DE-EF69CBE1D70C}" srcId="{3240098E-A50B-4510-A09B-54974DE70F3F}" destId="{598AF80A-C4D0-4B99-9B4C-FC86964995D8}" srcOrd="0" destOrd="0" parTransId="{8DDE89A2-1E60-482E-B882-52E1D5517CBE}" sibTransId="{E06EBD2D-FB14-4952-9C9E-86142ED81E95}"/>
    <dgm:cxn modelId="{4E53D3F7-932C-4E19-B92B-69A32C6F563A}" srcId="{3240098E-A50B-4510-A09B-54974DE70F3F}" destId="{FBA29063-464F-442C-9A4A-990410F202AE}" srcOrd="2" destOrd="0" parTransId="{A9C7B23F-45BC-4FAB-B74A-33D34BE45C63}" sibTransId="{C275A615-F219-42C3-BB79-C10108F58162}"/>
    <dgm:cxn modelId="{CE6D09B4-3737-447B-802D-8198D8D58F39}" type="presParOf" srcId="{CBB1D0D3-3538-455D-B9ED-E62F075FC9A3}" destId="{6E93F38B-B4DD-4EB8-8DCE-DAA9255FB8A4}" srcOrd="0" destOrd="0" presId="urn:microsoft.com/office/officeart/2018/2/layout/IconVerticalSolidList"/>
    <dgm:cxn modelId="{424F3AA8-69CD-41B9-BE92-0C1714B25988}" type="presParOf" srcId="{6E93F38B-B4DD-4EB8-8DCE-DAA9255FB8A4}" destId="{4E48E170-3691-4CF1-9945-57B41248287D}" srcOrd="0" destOrd="0" presId="urn:microsoft.com/office/officeart/2018/2/layout/IconVerticalSolidList"/>
    <dgm:cxn modelId="{2BC78ED4-79EC-48BF-B232-AF6E858EAB5A}" type="presParOf" srcId="{6E93F38B-B4DD-4EB8-8DCE-DAA9255FB8A4}" destId="{E5CDE60B-485A-4487-9227-D7D1E19C8729}" srcOrd="1" destOrd="0" presId="urn:microsoft.com/office/officeart/2018/2/layout/IconVerticalSolidList"/>
    <dgm:cxn modelId="{39E537E0-9FCA-4E7F-BEEE-B3D4A060442A}" type="presParOf" srcId="{6E93F38B-B4DD-4EB8-8DCE-DAA9255FB8A4}" destId="{85A2D211-5D71-4583-9238-8B9FFAF0CF6C}" srcOrd="2" destOrd="0" presId="urn:microsoft.com/office/officeart/2018/2/layout/IconVerticalSolidList"/>
    <dgm:cxn modelId="{C79A8419-A210-4072-AAD3-4C4E1A7D911E}" type="presParOf" srcId="{6E93F38B-B4DD-4EB8-8DCE-DAA9255FB8A4}" destId="{B855DE8B-F568-4299-A006-7DC2633AC451}" srcOrd="3" destOrd="0" presId="urn:microsoft.com/office/officeart/2018/2/layout/IconVerticalSolidList"/>
    <dgm:cxn modelId="{B840943E-5669-4C2B-9480-F2C8D33AA593}" type="presParOf" srcId="{CBB1D0D3-3538-455D-B9ED-E62F075FC9A3}" destId="{A5A6638A-EFAE-48D3-8953-E5EA0A5654FA}" srcOrd="1" destOrd="0" presId="urn:microsoft.com/office/officeart/2018/2/layout/IconVerticalSolidList"/>
    <dgm:cxn modelId="{93C4EBBA-0F34-4C38-BBA1-4A957344480C}" type="presParOf" srcId="{CBB1D0D3-3538-455D-B9ED-E62F075FC9A3}" destId="{CF8A6FB6-F962-4162-B174-B08952370A36}" srcOrd="2" destOrd="0" presId="urn:microsoft.com/office/officeart/2018/2/layout/IconVerticalSolidList"/>
    <dgm:cxn modelId="{2B01DDCF-14C0-477F-A69D-C9BF18FB9F21}" type="presParOf" srcId="{CF8A6FB6-F962-4162-B174-B08952370A36}" destId="{D179E4F7-3327-4B17-B3E0-833F831100D2}" srcOrd="0" destOrd="0" presId="urn:microsoft.com/office/officeart/2018/2/layout/IconVerticalSolidList"/>
    <dgm:cxn modelId="{62600CC0-D737-4B65-9D10-21E8A4620BAB}" type="presParOf" srcId="{CF8A6FB6-F962-4162-B174-B08952370A36}" destId="{E59269E7-2319-4B0F-A45D-5EF0B392BA89}" srcOrd="1" destOrd="0" presId="urn:microsoft.com/office/officeart/2018/2/layout/IconVerticalSolidList"/>
    <dgm:cxn modelId="{7371E493-9819-45B5-BC7A-06B0E20BC4D9}" type="presParOf" srcId="{CF8A6FB6-F962-4162-B174-B08952370A36}" destId="{65719E88-97E8-45F2-BA77-E0CD676994D7}" srcOrd="2" destOrd="0" presId="urn:microsoft.com/office/officeart/2018/2/layout/IconVerticalSolidList"/>
    <dgm:cxn modelId="{DF0630E8-8D37-4359-932B-8D5A57367789}" type="presParOf" srcId="{CF8A6FB6-F962-4162-B174-B08952370A36}" destId="{FEF5BFBA-4875-4DFA-A5ED-5D4F09DE9ABF}" srcOrd="3" destOrd="0" presId="urn:microsoft.com/office/officeart/2018/2/layout/IconVerticalSolidList"/>
    <dgm:cxn modelId="{E02BFED2-6227-4E91-A2F8-E330445D8272}" type="presParOf" srcId="{CBB1D0D3-3538-455D-B9ED-E62F075FC9A3}" destId="{297942AC-489F-47E0-8B20-8F4D18E309EB}" srcOrd="3" destOrd="0" presId="urn:microsoft.com/office/officeart/2018/2/layout/IconVerticalSolidList"/>
    <dgm:cxn modelId="{834CD6ED-E1D5-4C78-8222-92582EC11136}" type="presParOf" srcId="{CBB1D0D3-3538-455D-B9ED-E62F075FC9A3}" destId="{F3D810B3-D903-4E08-98AE-36D569CB2EAD}" srcOrd="4" destOrd="0" presId="urn:microsoft.com/office/officeart/2018/2/layout/IconVerticalSolidList"/>
    <dgm:cxn modelId="{ACC6A820-D408-4A1F-AF96-4BC5FF520904}" type="presParOf" srcId="{F3D810B3-D903-4E08-98AE-36D569CB2EAD}" destId="{66572C75-432D-4DF9-9123-8B71075F729B}" srcOrd="0" destOrd="0" presId="urn:microsoft.com/office/officeart/2018/2/layout/IconVerticalSolidList"/>
    <dgm:cxn modelId="{6D4F9A80-443F-47F6-A692-78B5CBE35420}" type="presParOf" srcId="{F3D810B3-D903-4E08-98AE-36D569CB2EAD}" destId="{D3953F28-ABFF-4E80-96F9-F77C8A97BE14}" srcOrd="1" destOrd="0" presId="urn:microsoft.com/office/officeart/2018/2/layout/IconVerticalSolidList"/>
    <dgm:cxn modelId="{1A773D73-292F-496B-A1CB-52D805BC3F15}" type="presParOf" srcId="{F3D810B3-D903-4E08-98AE-36D569CB2EAD}" destId="{42D05CC2-24F0-4581-8513-EAB6BA7C1680}" srcOrd="2" destOrd="0" presId="urn:microsoft.com/office/officeart/2018/2/layout/IconVerticalSolidList"/>
    <dgm:cxn modelId="{C67635BF-EEE8-4DEF-A4CE-7DFF9FA64605}" type="presParOf" srcId="{F3D810B3-D903-4E08-98AE-36D569CB2EAD}" destId="{F5750273-0473-440A-AF98-00F8E6C5EB0C}" srcOrd="3" destOrd="0" presId="urn:microsoft.com/office/officeart/2018/2/layout/IconVerticalSolidList"/>
    <dgm:cxn modelId="{F4503313-BE8B-4771-B50E-F6DD390EC3D7}" type="presParOf" srcId="{CBB1D0D3-3538-455D-B9ED-E62F075FC9A3}" destId="{3428D8C7-8953-48CD-9C84-4DB97C483AD6}" srcOrd="5" destOrd="0" presId="urn:microsoft.com/office/officeart/2018/2/layout/IconVerticalSolidList"/>
    <dgm:cxn modelId="{461966F9-1526-4759-B3BC-78D25DF8430A}" type="presParOf" srcId="{CBB1D0D3-3538-455D-B9ED-E62F075FC9A3}" destId="{D89CB130-A139-4966-80B3-A2EF43D7EFAD}" srcOrd="6" destOrd="0" presId="urn:microsoft.com/office/officeart/2018/2/layout/IconVerticalSolidList"/>
    <dgm:cxn modelId="{EE5909DA-BD91-4144-A1BA-FEE09CD748C5}" type="presParOf" srcId="{D89CB130-A139-4966-80B3-A2EF43D7EFAD}" destId="{03E059B3-8633-4D4C-BCA0-503B97EBD333}" srcOrd="0" destOrd="0" presId="urn:microsoft.com/office/officeart/2018/2/layout/IconVerticalSolidList"/>
    <dgm:cxn modelId="{4AEC9E5D-1FB8-4CB2-A995-18022AA0BC6E}" type="presParOf" srcId="{D89CB130-A139-4966-80B3-A2EF43D7EFAD}" destId="{6E661899-A738-4A25-B3A7-31049D47717D}" srcOrd="1" destOrd="0" presId="urn:microsoft.com/office/officeart/2018/2/layout/IconVerticalSolidList"/>
    <dgm:cxn modelId="{164F2477-D120-47CF-9992-82695861794C}" type="presParOf" srcId="{D89CB130-A139-4966-80B3-A2EF43D7EFAD}" destId="{2A4F58BE-3E53-4F92-B862-04BA3276DD18}" srcOrd="2" destOrd="0" presId="urn:microsoft.com/office/officeart/2018/2/layout/IconVerticalSolidList"/>
    <dgm:cxn modelId="{C6CFAE60-ED2B-41BC-A4F4-6D20BE4E9ADA}" type="presParOf" srcId="{D89CB130-A139-4966-80B3-A2EF43D7EFAD}" destId="{B2CEA9BA-14CE-4066-9110-CC48591788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5D0F0A-C0B2-4BEB-A9FF-5CEBC98C18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7F77640-C6DE-4C12-8194-478DBF6FBBBF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1 x maand</a:t>
          </a:r>
          <a:endParaRPr lang="en-US"/>
        </a:p>
      </dgm:t>
    </dgm:pt>
    <dgm:pt modelId="{F98B46C0-4CEB-4399-9E53-BD1060A66CA5}" type="parTrans" cxnId="{7EA5FF5F-D9B4-469C-A02C-D3F1797485F2}">
      <dgm:prSet/>
      <dgm:spPr/>
      <dgm:t>
        <a:bodyPr/>
        <a:lstStyle/>
        <a:p>
          <a:endParaRPr lang="en-US"/>
        </a:p>
      </dgm:t>
    </dgm:pt>
    <dgm:pt modelId="{17452EA0-DAE3-4939-975D-547765B01915}" type="sibTrans" cxnId="{7EA5FF5F-D9B4-469C-A02C-D3F1797485F2}">
      <dgm:prSet/>
      <dgm:spPr/>
      <dgm:t>
        <a:bodyPr/>
        <a:lstStyle/>
        <a:p>
          <a:endParaRPr lang="en-US"/>
        </a:p>
      </dgm:t>
    </dgm:pt>
    <dgm:pt modelId="{08DFBA7A-3F93-4D72-BC14-FFA27A3C0F26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Materiaal: goed snijmes en snijplankje dat groot genoeg is.</a:t>
          </a:r>
          <a:endParaRPr lang="en-US"/>
        </a:p>
      </dgm:t>
    </dgm:pt>
    <dgm:pt modelId="{F33EE084-F4E8-4D52-BE16-141DE93B7ACE}" type="parTrans" cxnId="{DC5ABCC8-E54D-49B0-86C3-E785AD00E62A}">
      <dgm:prSet/>
      <dgm:spPr/>
      <dgm:t>
        <a:bodyPr/>
        <a:lstStyle/>
        <a:p>
          <a:endParaRPr lang="en-US"/>
        </a:p>
      </dgm:t>
    </dgm:pt>
    <dgm:pt modelId="{5625A35D-878F-4A87-99CD-4822039BBA85}" type="sibTrans" cxnId="{DC5ABCC8-E54D-49B0-86C3-E785AD00E62A}">
      <dgm:prSet/>
      <dgm:spPr/>
      <dgm:t>
        <a:bodyPr/>
        <a:lstStyle/>
        <a:p>
          <a:endParaRPr lang="en-US"/>
        </a:p>
      </dgm:t>
    </dgm:pt>
    <dgm:pt modelId="{37B2105C-FE8C-4194-A2C4-64F66A027EE2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Seizoens- of themagebonden.</a:t>
          </a:r>
          <a:endParaRPr lang="en-US"/>
        </a:p>
      </dgm:t>
    </dgm:pt>
    <dgm:pt modelId="{DAF644D5-BF68-4CAB-982C-DCE44DC70D68}" type="parTrans" cxnId="{A33BCA87-B015-4DAF-B5E8-09302599DCD8}">
      <dgm:prSet/>
      <dgm:spPr/>
      <dgm:t>
        <a:bodyPr/>
        <a:lstStyle/>
        <a:p>
          <a:endParaRPr lang="en-US"/>
        </a:p>
      </dgm:t>
    </dgm:pt>
    <dgm:pt modelId="{6A394D57-3EA8-4E06-9301-45E61BE29C09}" type="sibTrans" cxnId="{A33BCA87-B015-4DAF-B5E8-09302599DCD8}">
      <dgm:prSet/>
      <dgm:spPr/>
      <dgm:t>
        <a:bodyPr/>
        <a:lstStyle/>
        <a:p>
          <a:endParaRPr lang="en-US"/>
        </a:p>
      </dgm:t>
    </dgm:pt>
    <dgm:pt modelId="{A833A40E-350C-47C6-BFF6-115E41B04331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Gezond koken</a:t>
          </a:r>
          <a:endParaRPr lang="en-US"/>
        </a:p>
      </dgm:t>
    </dgm:pt>
    <dgm:pt modelId="{5C89DAE2-6B08-4BF8-AD1A-AB0051293681}" type="parTrans" cxnId="{C650218F-837E-4911-9D34-D2B2A1E58C55}">
      <dgm:prSet/>
      <dgm:spPr/>
      <dgm:t>
        <a:bodyPr/>
        <a:lstStyle/>
        <a:p>
          <a:endParaRPr lang="en-US"/>
        </a:p>
      </dgm:t>
    </dgm:pt>
    <dgm:pt modelId="{7238C2A5-0884-4059-9AC3-AFB9785C4ACA}" type="sibTrans" cxnId="{C650218F-837E-4911-9D34-D2B2A1E58C55}">
      <dgm:prSet/>
      <dgm:spPr/>
      <dgm:t>
        <a:bodyPr/>
        <a:lstStyle/>
        <a:p>
          <a:endParaRPr lang="en-US"/>
        </a:p>
      </dgm:t>
    </dgm:pt>
    <dgm:pt modelId="{9DB6F044-A596-4EA6-ACED-07C0BD644D77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Voorbeelden: verse soep, fruitsatés, spaghettisaus, gezond </a:t>
          </a:r>
          <a:r>
            <a:rPr lang="en-US"/>
            <a:t>ontbijt</a:t>
          </a:r>
          <a:r>
            <a:rPr lang="nl-BE"/>
            <a:t>, gezonde brooddozen,…</a:t>
          </a:r>
          <a:endParaRPr lang="en-US"/>
        </a:p>
      </dgm:t>
    </dgm:pt>
    <dgm:pt modelId="{00DCA863-4028-42B5-ADF1-1AB9C6051BBB}" type="parTrans" cxnId="{F92F6AC7-2C37-45FF-90FE-A4D3D6E387D9}">
      <dgm:prSet/>
      <dgm:spPr/>
      <dgm:t>
        <a:bodyPr/>
        <a:lstStyle/>
        <a:p>
          <a:endParaRPr lang="en-US"/>
        </a:p>
      </dgm:t>
    </dgm:pt>
    <dgm:pt modelId="{61C229C8-AC7F-4799-9C9F-A462F2A79FE8}" type="sibTrans" cxnId="{F92F6AC7-2C37-45FF-90FE-A4D3D6E387D9}">
      <dgm:prSet/>
      <dgm:spPr/>
      <dgm:t>
        <a:bodyPr/>
        <a:lstStyle/>
        <a:p>
          <a:endParaRPr lang="en-US"/>
        </a:p>
      </dgm:t>
    </dgm:pt>
    <dgm:pt modelId="{6EABE407-EE53-411F-BD65-F7CA680FC956}" type="pres">
      <dgm:prSet presAssocID="{445D0F0A-C0B2-4BEB-A9FF-5CEBC98C184A}" presName="root" presStyleCnt="0">
        <dgm:presLayoutVars>
          <dgm:dir/>
          <dgm:resizeHandles val="exact"/>
        </dgm:presLayoutVars>
      </dgm:prSet>
      <dgm:spPr/>
    </dgm:pt>
    <dgm:pt modelId="{DD6E8954-4099-40AE-A372-7EF41E717807}" type="pres">
      <dgm:prSet presAssocID="{17F77640-C6DE-4C12-8194-478DBF6FBBBF}" presName="compNode" presStyleCnt="0"/>
      <dgm:spPr/>
    </dgm:pt>
    <dgm:pt modelId="{1ACE91FE-045F-42A1-AC6A-16F7F16D3F09}" type="pres">
      <dgm:prSet presAssocID="{17F77640-C6DE-4C12-8194-478DBF6FBBBF}" presName="bgRect" presStyleLbl="bgShp" presStyleIdx="0" presStyleCnt="5"/>
      <dgm:spPr/>
    </dgm:pt>
    <dgm:pt modelId="{15062121-1DA8-442A-B8CF-06C12563E241}" type="pres">
      <dgm:prSet presAssocID="{17F77640-C6DE-4C12-8194-478DBF6FBBB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B37774E7-A896-4F32-A4C6-B6AF1B5FFBB6}" type="pres">
      <dgm:prSet presAssocID="{17F77640-C6DE-4C12-8194-478DBF6FBBBF}" presName="spaceRect" presStyleCnt="0"/>
      <dgm:spPr/>
    </dgm:pt>
    <dgm:pt modelId="{0F9425F0-E214-4FA1-AEC9-04102E866F9A}" type="pres">
      <dgm:prSet presAssocID="{17F77640-C6DE-4C12-8194-478DBF6FBBBF}" presName="parTx" presStyleLbl="revTx" presStyleIdx="0" presStyleCnt="5">
        <dgm:presLayoutVars>
          <dgm:chMax val="0"/>
          <dgm:chPref val="0"/>
        </dgm:presLayoutVars>
      </dgm:prSet>
      <dgm:spPr/>
    </dgm:pt>
    <dgm:pt modelId="{24290DBF-AC68-4512-A8D0-116849E3ADF6}" type="pres">
      <dgm:prSet presAssocID="{17452EA0-DAE3-4939-975D-547765B01915}" presName="sibTrans" presStyleCnt="0"/>
      <dgm:spPr/>
    </dgm:pt>
    <dgm:pt modelId="{E61FE68A-B0ED-43FE-B5E5-A6FFFEE51B8B}" type="pres">
      <dgm:prSet presAssocID="{08DFBA7A-3F93-4D72-BC14-FFA27A3C0F26}" presName="compNode" presStyleCnt="0"/>
      <dgm:spPr/>
    </dgm:pt>
    <dgm:pt modelId="{0AAA7BA2-395C-4DC8-8B0A-68D0ED03A2C0}" type="pres">
      <dgm:prSet presAssocID="{08DFBA7A-3F93-4D72-BC14-FFA27A3C0F26}" presName="bgRect" presStyleLbl="bgShp" presStyleIdx="1" presStyleCnt="5"/>
      <dgm:spPr/>
    </dgm:pt>
    <dgm:pt modelId="{F281B079-FC9B-40A0-AB63-233D1E9AB16E}" type="pres">
      <dgm:prSet presAssocID="{08DFBA7A-3F93-4D72-BC14-FFA27A3C0F2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A5A5015-16E3-44A3-BD6E-A7B34439945C}" type="pres">
      <dgm:prSet presAssocID="{08DFBA7A-3F93-4D72-BC14-FFA27A3C0F26}" presName="spaceRect" presStyleCnt="0"/>
      <dgm:spPr/>
    </dgm:pt>
    <dgm:pt modelId="{C5691E93-00FD-4F91-9E23-4390AF763A03}" type="pres">
      <dgm:prSet presAssocID="{08DFBA7A-3F93-4D72-BC14-FFA27A3C0F26}" presName="parTx" presStyleLbl="revTx" presStyleIdx="1" presStyleCnt="5">
        <dgm:presLayoutVars>
          <dgm:chMax val="0"/>
          <dgm:chPref val="0"/>
        </dgm:presLayoutVars>
      </dgm:prSet>
      <dgm:spPr/>
    </dgm:pt>
    <dgm:pt modelId="{9A4D055D-748D-4B2C-858A-CDF420D8ECA3}" type="pres">
      <dgm:prSet presAssocID="{5625A35D-878F-4A87-99CD-4822039BBA85}" presName="sibTrans" presStyleCnt="0"/>
      <dgm:spPr/>
    </dgm:pt>
    <dgm:pt modelId="{27056E5D-2E6E-485A-95E8-C979FEA38C16}" type="pres">
      <dgm:prSet presAssocID="{37B2105C-FE8C-4194-A2C4-64F66A027EE2}" presName="compNode" presStyleCnt="0"/>
      <dgm:spPr/>
    </dgm:pt>
    <dgm:pt modelId="{C1E1E5ED-42E5-42B2-98B6-4C097770613D}" type="pres">
      <dgm:prSet presAssocID="{37B2105C-FE8C-4194-A2C4-64F66A027EE2}" presName="bgRect" presStyleLbl="bgShp" presStyleIdx="2" presStyleCnt="5"/>
      <dgm:spPr/>
    </dgm:pt>
    <dgm:pt modelId="{DC711D3C-93AA-405A-98E5-E5F0D9A2CCAB}" type="pres">
      <dgm:prSet presAssocID="{37B2105C-FE8C-4194-A2C4-64F66A027E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B2648A8-1AF1-405E-9394-F9ECE4222872}" type="pres">
      <dgm:prSet presAssocID="{37B2105C-FE8C-4194-A2C4-64F66A027EE2}" presName="spaceRect" presStyleCnt="0"/>
      <dgm:spPr/>
    </dgm:pt>
    <dgm:pt modelId="{6A62CB5D-AF0A-4F7C-A7E5-420F6FC5775E}" type="pres">
      <dgm:prSet presAssocID="{37B2105C-FE8C-4194-A2C4-64F66A027EE2}" presName="parTx" presStyleLbl="revTx" presStyleIdx="2" presStyleCnt="5">
        <dgm:presLayoutVars>
          <dgm:chMax val="0"/>
          <dgm:chPref val="0"/>
        </dgm:presLayoutVars>
      </dgm:prSet>
      <dgm:spPr/>
    </dgm:pt>
    <dgm:pt modelId="{8D4979B5-CCFF-4942-996C-CA9C167CA151}" type="pres">
      <dgm:prSet presAssocID="{6A394D57-3EA8-4E06-9301-45E61BE29C09}" presName="sibTrans" presStyleCnt="0"/>
      <dgm:spPr/>
    </dgm:pt>
    <dgm:pt modelId="{91C19F62-AC4E-453E-98A7-B2E4892BA8E8}" type="pres">
      <dgm:prSet presAssocID="{A833A40E-350C-47C6-BFF6-115E41B04331}" presName="compNode" presStyleCnt="0"/>
      <dgm:spPr/>
    </dgm:pt>
    <dgm:pt modelId="{37908B81-1959-4044-AD56-FA244A6F01E2}" type="pres">
      <dgm:prSet presAssocID="{A833A40E-350C-47C6-BFF6-115E41B04331}" presName="bgRect" presStyleLbl="bgShp" presStyleIdx="3" presStyleCnt="5"/>
      <dgm:spPr/>
    </dgm:pt>
    <dgm:pt modelId="{710AC704-4AFC-4A5B-8130-BBC9BCEEAE2D}" type="pres">
      <dgm:prSet presAssocID="{A833A40E-350C-47C6-BFF6-115E41B0433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F8E51D6-672D-4D48-B425-6596F89B5715}" type="pres">
      <dgm:prSet presAssocID="{A833A40E-350C-47C6-BFF6-115E41B04331}" presName="spaceRect" presStyleCnt="0"/>
      <dgm:spPr/>
    </dgm:pt>
    <dgm:pt modelId="{2E1CB75B-C5DB-44C6-9EC2-9D0D025FF88F}" type="pres">
      <dgm:prSet presAssocID="{A833A40E-350C-47C6-BFF6-115E41B04331}" presName="parTx" presStyleLbl="revTx" presStyleIdx="3" presStyleCnt="5">
        <dgm:presLayoutVars>
          <dgm:chMax val="0"/>
          <dgm:chPref val="0"/>
        </dgm:presLayoutVars>
      </dgm:prSet>
      <dgm:spPr/>
    </dgm:pt>
    <dgm:pt modelId="{8BABFB50-C833-4342-B11B-F70C4CB21151}" type="pres">
      <dgm:prSet presAssocID="{7238C2A5-0884-4059-9AC3-AFB9785C4ACA}" presName="sibTrans" presStyleCnt="0"/>
      <dgm:spPr/>
    </dgm:pt>
    <dgm:pt modelId="{3DF2EF55-CA08-4AB7-B1E5-9E1A0770E5B4}" type="pres">
      <dgm:prSet presAssocID="{9DB6F044-A596-4EA6-ACED-07C0BD644D77}" presName="compNode" presStyleCnt="0"/>
      <dgm:spPr/>
    </dgm:pt>
    <dgm:pt modelId="{E86578D1-E0D3-4522-8E92-9E7A48A38BE3}" type="pres">
      <dgm:prSet presAssocID="{9DB6F044-A596-4EA6-ACED-07C0BD644D77}" presName="bgRect" presStyleLbl="bgShp" presStyleIdx="4" presStyleCnt="5"/>
      <dgm:spPr/>
    </dgm:pt>
    <dgm:pt modelId="{0661D15A-CD69-4AE1-9CCD-2B4CC496CC2F}" type="pres">
      <dgm:prSet presAssocID="{9DB6F044-A596-4EA6-ACED-07C0BD644D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A190F803-1F77-49F0-A3AF-A2E2FE06CB52}" type="pres">
      <dgm:prSet presAssocID="{9DB6F044-A596-4EA6-ACED-07C0BD644D77}" presName="spaceRect" presStyleCnt="0"/>
      <dgm:spPr/>
    </dgm:pt>
    <dgm:pt modelId="{1395FDD8-C882-481C-BA14-F1DB2085E06B}" type="pres">
      <dgm:prSet presAssocID="{9DB6F044-A596-4EA6-ACED-07C0BD644D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858DB02-0FDC-4E7D-A56E-87B1D32EABB2}" type="presOf" srcId="{17F77640-C6DE-4C12-8194-478DBF6FBBBF}" destId="{0F9425F0-E214-4FA1-AEC9-04102E866F9A}" srcOrd="0" destOrd="0" presId="urn:microsoft.com/office/officeart/2018/2/layout/IconVerticalSolidList"/>
    <dgm:cxn modelId="{7EA5FF5F-D9B4-469C-A02C-D3F1797485F2}" srcId="{445D0F0A-C0B2-4BEB-A9FF-5CEBC98C184A}" destId="{17F77640-C6DE-4C12-8194-478DBF6FBBBF}" srcOrd="0" destOrd="0" parTransId="{F98B46C0-4CEB-4399-9E53-BD1060A66CA5}" sibTransId="{17452EA0-DAE3-4939-975D-547765B01915}"/>
    <dgm:cxn modelId="{0C0DC270-C98A-4295-8E58-E69E78AD238B}" type="presOf" srcId="{A833A40E-350C-47C6-BFF6-115E41B04331}" destId="{2E1CB75B-C5DB-44C6-9EC2-9D0D025FF88F}" srcOrd="0" destOrd="0" presId="urn:microsoft.com/office/officeart/2018/2/layout/IconVerticalSolidList"/>
    <dgm:cxn modelId="{A33BCA87-B015-4DAF-B5E8-09302599DCD8}" srcId="{445D0F0A-C0B2-4BEB-A9FF-5CEBC98C184A}" destId="{37B2105C-FE8C-4194-A2C4-64F66A027EE2}" srcOrd="2" destOrd="0" parTransId="{DAF644D5-BF68-4CAB-982C-DCE44DC70D68}" sibTransId="{6A394D57-3EA8-4E06-9301-45E61BE29C09}"/>
    <dgm:cxn modelId="{C650218F-837E-4911-9D34-D2B2A1E58C55}" srcId="{445D0F0A-C0B2-4BEB-A9FF-5CEBC98C184A}" destId="{A833A40E-350C-47C6-BFF6-115E41B04331}" srcOrd="3" destOrd="0" parTransId="{5C89DAE2-6B08-4BF8-AD1A-AB0051293681}" sibTransId="{7238C2A5-0884-4059-9AC3-AFB9785C4ACA}"/>
    <dgm:cxn modelId="{9879139A-FBD8-4920-A079-3B8B2A33ABFE}" type="presOf" srcId="{08DFBA7A-3F93-4D72-BC14-FFA27A3C0F26}" destId="{C5691E93-00FD-4F91-9E23-4390AF763A03}" srcOrd="0" destOrd="0" presId="urn:microsoft.com/office/officeart/2018/2/layout/IconVerticalSolidList"/>
    <dgm:cxn modelId="{668AC9C6-139D-425F-AA3F-66D18F19DB27}" type="presOf" srcId="{9DB6F044-A596-4EA6-ACED-07C0BD644D77}" destId="{1395FDD8-C882-481C-BA14-F1DB2085E06B}" srcOrd="0" destOrd="0" presId="urn:microsoft.com/office/officeart/2018/2/layout/IconVerticalSolidList"/>
    <dgm:cxn modelId="{F92F6AC7-2C37-45FF-90FE-A4D3D6E387D9}" srcId="{445D0F0A-C0B2-4BEB-A9FF-5CEBC98C184A}" destId="{9DB6F044-A596-4EA6-ACED-07C0BD644D77}" srcOrd="4" destOrd="0" parTransId="{00DCA863-4028-42B5-ADF1-1AB9C6051BBB}" sibTransId="{61C229C8-AC7F-4799-9C9F-A462F2A79FE8}"/>
    <dgm:cxn modelId="{B39F4AC7-B9FA-445B-AAFE-71CB31ECD2DC}" type="presOf" srcId="{445D0F0A-C0B2-4BEB-A9FF-5CEBC98C184A}" destId="{6EABE407-EE53-411F-BD65-F7CA680FC956}" srcOrd="0" destOrd="0" presId="urn:microsoft.com/office/officeart/2018/2/layout/IconVerticalSolidList"/>
    <dgm:cxn modelId="{DC5ABCC8-E54D-49B0-86C3-E785AD00E62A}" srcId="{445D0F0A-C0B2-4BEB-A9FF-5CEBC98C184A}" destId="{08DFBA7A-3F93-4D72-BC14-FFA27A3C0F26}" srcOrd="1" destOrd="0" parTransId="{F33EE084-F4E8-4D52-BE16-141DE93B7ACE}" sibTransId="{5625A35D-878F-4A87-99CD-4822039BBA85}"/>
    <dgm:cxn modelId="{32AED0E4-1BCC-449F-AF2B-33165A156900}" type="presOf" srcId="{37B2105C-FE8C-4194-A2C4-64F66A027EE2}" destId="{6A62CB5D-AF0A-4F7C-A7E5-420F6FC5775E}" srcOrd="0" destOrd="0" presId="urn:microsoft.com/office/officeart/2018/2/layout/IconVerticalSolidList"/>
    <dgm:cxn modelId="{DA966BCD-164F-44EB-8625-D9A8E28CE747}" type="presParOf" srcId="{6EABE407-EE53-411F-BD65-F7CA680FC956}" destId="{DD6E8954-4099-40AE-A372-7EF41E717807}" srcOrd="0" destOrd="0" presId="urn:microsoft.com/office/officeart/2018/2/layout/IconVerticalSolidList"/>
    <dgm:cxn modelId="{50F38DA7-2AE1-43BE-B268-832B74CB257B}" type="presParOf" srcId="{DD6E8954-4099-40AE-A372-7EF41E717807}" destId="{1ACE91FE-045F-42A1-AC6A-16F7F16D3F09}" srcOrd="0" destOrd="0" presId="urn:microsoft.com/office/officeart/2018/2/layout/IconVerticalSolidList"/>
    <dgm:cxn modelId="{C69AFF91-B618-4EF2-9907-44D02B47B3F1}" type="presParOf" srcId="{DD6E8954-4099-40AE-A372-7EF41E717807}" destId="{15062121-1DA8-442A-B8CF-06C12563E241}" srcOrd="1" destOrd="0" presId="urn:microsoft.com/office/officeart/2018/2/layout/IconVerticalSolidList"/>
    <dgm:cxn modelId="{E3D53CDD-23CC-4DCC-9364-065BE2E992CC}" type="presParOf" srcId="{DD6E8954-4099-40AE-A372-7EF41E717807}" destId="{B37774E7-A896-4F32-A4C6-B6AF1B5FFBB6}" srcOrd="2" destOrd="0" presId="urn:microsoft.com/office/officeart/2018/2/layout/IconVerticalSolidList"/>
    <dgm:cxn modelId="{2BCBEAA1-E94A-4830-83C0-0D50BA82B4AC}" type="presParOf" srcId="{DD6E8954-4099-40AE-A372-7EF41E717807}" destId="{0F9425F0-E214-4FA1-AEC9-04102E866F9A}" srcOrd="3" destOrd="0" presId="urn:microsoft.com/office/officeart/2018/2/layout/IconVerticalSolidList"/>
    <dgm:cxn modelId="{7878F620-893D-44A3-B990-C7B5C03ABB36}" type="presParOf" srcId="{6EABE407-EE53-411F-BD65-F7CA680FC956}" destId="{24290DBF-AC68-4512-A8D0-116849E3ADF6}" srcOrd="1" destOrd="0" presId="urn:microsoft.com/office/officeart/2018/2/layout/IconVerticalSolidList"/>
    <dgm:cxn modelId="{EB67B28B-5C46-489C-A1B6-CBCE2AF5A5A1}" type="presParOf" srcId="{6EABE407-EE53-411F-BD65-F7CA680FC956}" destId="{E61FE68A-B0ED-43FE-B5E5-A6FFFEE51B8B}" srcOrd="2" destOrd="0" presId="urn:microsoft.com/office/officeart/2018/2/layout/IconVerticalSolidList"/>
    <dgm:cxn modelId="{D68890A1-677B-45EE-A3D9-E8307123046B}" type="presParOf" srcId="{E61FE68A-B0ED-43FE-B5E5-A6FFFEE51B8B}" destId="{0AAA7BA2-395C-4DC8-8B0A-68D0ED03A2C0}" srcOrd="0" destOrd="0" presId="urn:microsoft.com/office/officeart/2018/2/layout/IconVerticalSolidList"/>
    <dgm:cxn modelId="{3D49B572-E0A0-49FE-B123-DB6ED4FF47D8}" type="presParOf" srcId="{E61FE68A-B0ED-43FE-B5E5-A6FFFEE51B8B}" destId="{F281B079-FC9B-40A0-AB63-233D1E9AB16E}" srcOrd="1" destOrd="0" presId="urn:microsoft.com/office/officeart/2018/2/layout/IconVerticalSolidList"/>
    <dgm:cxn modelId="{AEB949E8-B51B-4CC2-B7E0-30249427B5A7}" type="presParOf" srcId="{E61FE68A-B0ED-43FE-B5E5-A6FFFEE51B8B}" destId="{3A5A5015-16E3-44A3-BD6E-A7B34439945C}" srcOrd="2" destOrd="0" presId="urn:microsoft.com/office/officeart/2018/2/layout/IconVerticalSolidList"/>
    <dgm:cxn modelId="{AF533981-EBF2-4F36-8771-E7DF2BE3996D}" type="presParOf" srcId="{E61FE68A-B0ED-43FE-B5E5-A6FFFEE51B8B}" destId="{C5691E93-00FD-4F91-9E23-4390AF763A03}" srcOrd="3" destOrd="0" presId="urn:microsoft.com/office/officeart/2018/2/layout/IconVerticalSolidList"/>
    <dgm:cxn modelId="{B02A1BC1-8816-45EA-8D83-F274E9C2F5A3}" type="presParOf" srcId="{6EABE407-EE53-411F-BD65-F7CA680FC956}" destId="{9A4D055D-748D-4B2C-858A-CDF420D8ECA3}" srcOrd="3" destOrd="0" presId="urn:microsoft.com/office/officeart/2018/2/layout/IconVerticalSolidList"/>
    <dgm:cxn modelId="{3F58E0CC-2F1D-4CBE-9C71-CA9C1098B75A}" type="presParOf" srcId="{6EABE407-EE53-411F-BD65-F7CA680FC956}" destId="{27056E5D-2E6E-485A-95E8-C979FEA38C16}" srcOrd="4" destOrd="0" presId="urn:microsoft.com/office/officeart/2018/2/layout/IconVerticalSolidList"/>
    <dgm:cxn modelId="{E0710C15-D055-439C-ADE7-ED53BBE2486B}" type="presParOf" srcId="{27056E5D-2E6E-485A-95E8-C979FEA38C16}" destId="{C1E1E5ED-42E5-42B2-98B6-4C097770613D}" srcOrd="0" destOrd="0" presId="urn:microsoft.com/office/officeart/2018/2/layout/IconVerticalSolidList"/>
    <dgm:cxn modelId="{7CCBBD0E-695C-4D97-8115-CEA2CD6C7305}" type="presParOf" srcId="{27056E5D-2E6E-485A-95E8-C979FEA38C16}" destId="{DC711D3C-93AA-405A-98E5-E5F0D9A2CCAB}" srcOrd="1" destOrd="0" presId="urn:microsoft.com/office/officeart/2018/2/layout/IconVerticalSolidList"/>
    <dgm:cxn modelId="{8E5E50CD-9323-416C-A986-FC3F5ECF4175}" type="presParOf" srcId="{27056E5D-2E6E-485A-95E8-C979FEA38C16}" destId="{BB2648A8-1AF1-405E-9394-F9ECE4222872}" srcOrd="2" destOrd="0" presId="urn:microsoft.com/office/officeart/2018/2/layout/IconVerticalSolidList"/>
    <dgm:cxn modelId="{D289F701-6739-450C-BDF1-55A282F3A19C}" type="presParOf" srcId="{27056E5D-2E6E-485A-95E8-C979FEA38C16}" destId="{6A62CB5D-AF0A-4F7C-A7E5-420F6FC5775E}" srcOrd="3" destOrd="0" presId="urn:microsoft.com/office/officeart/2018/2/layout/IconVerticalSolidList"/>
    <dgm:cxn modelId="{2DF859F9-5658-4C6E-87FC-A331D8BC2A10}" type="presParOf" srcId="{6EABE407-EE53-411F-BD65-F7CA680FC956}" destId="{8D4979B5-CCFF-4942-996C-CA9C167CA151}" srcOrd="5" destOrd="0" presId="urn:microsoft.com/office/officeart/2018/2/layout/IconVerticalSolidList"/>
    <dgm:cxn modelId="{899FF576-9F8A-454B-AE09-A4073B5A80C3}" type="presParOf" srcId="{6EABE407-EE53-411F-BD65-F7CA680FC956}" destId="{91C19F62-AC4E-453E-98A7-B2E4892BA8E8}" srcOrd="6" destOrd="0" presId="urn:microsoft.com/office/officeart/2018/2/layout/IconVerticalSolidList"/>
    <dgm:cxn modelId="{85A7E92B-6B8B-43BF-A501-9DE7740216ED}" type="presParOf" srcId="{91C19F62-AC4E-453E-98A7-B2E4892BA8E8}" destId="{37908B81-1959-4044-AD56-FA244A6F01E2}" srcOrd="0" destOrd="0" presId="urn:microsoft.com/office/officeart/2018/2/layout/IconVerticalSolidList"/>
    <dgm:cxn modelId="{26F452DB-F50D-47B1-B235-8ECF60EC3CF5}" type="presParOf" srcId="{91C19F62-AC4E-453E-98A7-B2E4892BA8E8}" destId="{710AC704-4AFC-4A5B-8130-BBC9BCEEAE2D}" srcOrd="1" destOrd="0" presId="urn:microsoft.com/office/officeart/2018/2/layout/IconVerticalSolidList"/>
    <dgm:cxn modelId="{B8D63738-B1B2-427F-AAC2-E8A2DB225422}" type="presParOf" srcId="{91C19F62-AC4E-453E-98A7-B2E4892BA8E8}" destId="{0F8E51D6-672D-4D48-B425-6596F89B5715}" srcOrd="2" destOrd="0" presId="urn:microsoft.com/office/officeart/2018/2/layout/IconVerticalSolidList"/>
    <dgm:cxn modelId="{9E0DCD4E-FB83-4C3B-AE29-7FD6BAF99FB6}" type="presParOf" srcId="{91C19F62-AC4E-453E-98A7-B2E4892BA8E8}" destId="{2E1CB75B-C5DB-44C6-9EC2-9D0D025FF88F}" srcOrd="3" destOrd="0" presId="urn:microsoft.com/office/officeart/2018/2/layout/IconVerticalSolidList"/>
    <dgm:cxn modelId="{D344EB9C-D870-4661-AE63-5499C43856E5}" type="presParOf" srcId="{6EABE407-EE53-411F-BD65-F7CA680FC956}" destId="{8BABFB50-C833-4342-B11B-F70C4CB21151}" srcOrd="7" destOrd="0" presId="urn:microsoft.com/office/officeart/2018/2/layout/IconVerticalSolidList"/>
    <dgm:cxn modelId="{AB2ECB26-CFD7-48C9-96FA-CA486220E95A}" type="presParOf" srcId="{6EABE407-EE53-411F-BD65-F7CA680FC956}" destId="{3DF2EF55-CA08-4AB7-B1E5-9E1A0770E5B4}" srcOrd="8" destOrd="0" presId="urn:microsoft.com/office/officeart/2018/2/layout/IconVerticalSolidList"/>
    <dgm:cxn modelId="{82141C85-FAD9-401E-9880-B350CB90EEC5}" type="presParOf" srcId="{3DF2EF55-CA08-4AB7-B1E5-9E1A0770E5B4}" destId="{E86578D1-E0D3-4522-8E92-9E7A48A38BE3}" srcOrd="0" destOrd="0" presId="urn:microsoft.com/office/officeart/2018/2/layout/IconVerticalSolidList"/>
    <dgm:cxn modelId="{D6E685FC-BCC0-4D61-B5EE-871DF3C62454}" type="presParOf" srcId="{3DF2EF55-CA08-4AB7-B1E5-9E1A0770E5B4}" destId="{0661D15A-CD69-4AE1-9CCD-2B4CC496CC2F}" srcOrd="1" destOrd="0" presId="urn:microsoft.com/office/officeart/2018/2/layout/IconVerticalSolidList"/>
    <dgm:cxn modelId="{E99F03F8-07D4-43F1-B7B5-6D427144B40B}" type="presParOf" srcId="{3DF2EF55-CA08-4AB7-B1E5-9E1A0770E5B4}" destId="{A190F803-1F77-49F0-A3AF-A2E2FE06CB52}" srcOrd="2" destOrd="0" presId="urn:microsoft.com/office/officeart/2018/2/layout/IconVerticalSolidList"/>
    <dgm:cxn modelId="{47252A61-1C49-40D9-8EEF-CF8E46932DE8}" type="presParOf" srcId="{3DF2EF55-CA08-4AB7-B1E5-9E1A0770E5B4}" destId="{1395FDD8-C882-481C-BA14-F1DB2085E0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F5264-6A9E-4A32-88F4-AF89D73A25A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D11608-AC83-4335-B813-EBD56E744AA7}">
      <dgm:prSet/>
      <dgm:spPr/>
      <dgm:t>
        <a:bodyPr/>
        <a:lstStyle/>
        <a:p>
          <a:r>
            <a:rPr lang="nl-BE">
              <a:cs typeface="Calibri Light"/>
            </a:rPr>
            <a:t>4 </a:t>
          </a:r>
          <a:r>
            <a:rPr lang="en-US" err="1">
              <a:cs typeface="Calibri Light"/>
            </a:rPr>
            <a:t>rapporten</a:t>
          </a:r>
          <a:r>
            <a:rPr lang="en-US">
              <a:cs typeface="Calibri Light"/>
            </a:rPr>
            <a:t> (</a:t>
          </a:r>
          <a:r>
            <a:rPr lang="en-US" err="1">
              <a:cs typeface="Calibri Light"/>
            </a:rPr>
            <a:t>oktober</a:t>
          </a:r>
          <a:r>
            <a:rPr lang="en-US">
              <a:cs typeface="Calibri Light"/>
            </a:rPr>
            <a:t>, </a:t>
          </a:r>
          <a:r>
            <a:rPr lang="en-US" err="1">
              <a:cs typeface="Calibri Light"/>
            </a:rPr>
            <a:t>Kerstmis</a:t>
          </a:r>
          <a:r>
            <a:rPr lang="en-US">
              <a:cs typeface="Calibri Light"/>
            </a:rPr>
            <a:t>, </a:t>
          </a:r>
          <a:r>
            <a:rPr lang="en-US" err="1">
              <a:cs typeface="Calibri Light"/>
            </a:rPr>
            <a:t>Pasen</a:t>
          </a:r>
          <a:r>
            <a:rPr lang="en-US">
              <a:cs typeface="Calibri Light"/>
            </a:rPr>
            <a:t>, </a:t>
          </a:r>
          <a:r>
            <a:rPr lang="en-US" err="1">
              <a:cs typeface="Calibri Light"/>
            </a:rPr>
            <a:t>juni</a:t>
          </a:r>
          <a:r>
            <a:rPr lang="en-US">
              <a:cs typeface="Calibri Light"/>
            </a:rPr>
            <a:t>)</a:t>
          </a:r>
          <a:endParaRPr lang="nl-BE">
            <a:cs typeface="Calibri Light"/>
          </a:endParaRPr>
        </a:p>
      </dgm:t>
    </dgm:pt>
    <dgm:pt modelId="{0206CCA6-163F-4B57-A22C-F85118D2A6C2}" type="parTrans" cxnId="{EE61BF58-9D01-4EA8-B7FE-75E2F15AB2E1}">
      <dgm:prSet/>
      <dgm:spPr/>
      <dgm:t>
        <a:bodyPr/>
        <a:lstStyle/>
        <a:p>
          <a:endParaRPr lang="en-US"/>
        </a:p>
      </dgm:t>
    </dgm:pt>
    <dgm:pt modelId="{EE4053B5-DEF7-4FF0-BD73-ECF42B717CAD}" type="sibTrans" cxnId="{EE61BF58-9D01-4EA8-B7FE-75E2F15AB2E1}">
      <dgm:prSet/>
      <dgm:spPr/>
      <dgm:t>
        <a:bodyPr/>
        <a:lstStyle/>
        <a:p>
          <a:endParaRPr lang="en-US"/>
        </a:p>
      </dgm:t>
    </dgm:pt>
    <dgm:pt modelId="{01030926-322F-4E3A-9A8F-AF8627F2983D}">
      <dgm:prSet/>
      <dgm:spPr/>
      <dgm:t>
        <a:bodyPr/>
        <a:lstStyle/>
        <a:p>
          <a:r>
            <a:rPr lang="en-US">
              <a:cs typeface="Calibri Light"/>
            </a:rPr>
            <a:t>Oktober (</a:t>
          </a:r>
          <a:r>
            <a:rPr lang="en-US" err="1">
              <a:cs typeface="Calibri Light"/>
            </a:rPr>
            <a:t>zorg</a:t>
          </a:r>
          <a:r>
            <a:rPr lang="en-US">
              <a:cs typeface="Calibri Light"/>
            </a:rPr>
            <a:t>)</a:t>
          </a:r>
          <a:br>
            <a:rPr lang="en-US">
              <a:cs typeface="Calibri Light"/>
            </a:rPr>
          </a:br>
          <a:r>
            <a:rPr lang="en-US" err="1">
              <a:solidFill>
                <a:srgbClr val="010000"/>
              </a:solidFill>
              <a:cs typeface="Calibri Light"/>
            </a:rPr>
            <a:t>december</a:t>
          </a:r>
          <a:r>
            <a:rPr lang="nl-BE"/>
            <a:t>+ juni (iedereen)</a:t>
          </a:r>
          <a:endParaRPr lang="en-US"/>
        </a:p>
      </dgm:t>
    </dgm:pt>
    <dgm:pt modelId="{71DA94C5-689F-44EA-8280-9D32F7717BC8}" type="parTrans" cxnId="{E89888EF-2F99-4A27-A732-AE6060E5B0AA}">
      <dgm:prSet/>
      <dgm:spPr/>
      <dgm:t>
        <a:bodyPr/>
        <a:lstStyle/>
        <a:p>
          <a:endParaRPr lang="en-US"/>
        </a:p>
      </dgm:t>
    </dgm:pt>
    <dgm:pt modelId="{31148F64-E4C9-408E-95E8-B55262763027}" type="sibTrans" cxnId="{E89888EF-2F99-4A27-A732-AE6060E5B0AA}">
      <dgm:prSet/>
      <dgm:spPr/>
      <dgm:t>
        <a:bodyPr/>
        <a:lstStyle/>
        <a:p>
          <a:endParaRPr lang="en-US"/>
        </a:p>
      </dgm:t>
    </dgm:pt>
    <dgm:pt modelId="{B479DE3C-927A-4C22-B326-7B417C0A8111}">
      <dgm:prSet/>
      <dgm:spPr/>
      <dgm:t>
        <a:bodyPr/>
        <a:lstStyle/>
        <a:p>
          <a:r>
            <a:rPr lang="nl-BE"/>
            <a:t>Blijf niet zitten met vragen, spreek ons aan of stuur een email (naar beide leerkrachten)</a:t>
          </a:r>
          <a:endParaRPr lang="en-US"/>
        </a:p>
      </dgm:t>
    </dgm:pt>
    <dgm:pt modelId="{7E9AC2DB-CFD7-4A11-B120-F85BD99D8B16}" type="parTrans" cxnId="{425D0DA4-4ECF-4375-8386-0EF9F322BE51}">
      <dgm:prSet/>
      <dgm:spPr/>
      <dgm:t>
        <a:bodyPr/>
        <a:lstStyle/>
        <a:p>
          <a:endParaRPr lang="en-US"/>
        </a:p>
      </dgm:t>
    </dgm:pt>
    <dgm:pt modelId="{65329F21-4D14-465D-B2BE-826F6D3C6061}" type="sibTrans" cxnId="{425D0DA4-4ECF-4375-8386-0EF9F322BE51}">
      <dgm:prSet/>
      <dgm:spPr/>
      <dgm:t>
        <a:bodyPr/>
        <a:lstStyle/>
        <a:p>
          <a:endParaRPr lang="en-US"/>
        </a:p>
      </dgm:t>
    </dgm:pt>
    <dgm:pt modelId="{026D49A1-E132-4D41-8394-B96097D83F08}" type="pres">
      <dgm:prSet presAssocID="{0CEF5264-6A9E-4A32-88F4-AF89D73A25AC}" presName="vert0" presStyleCnt="0">
        <dgm:presLayoutVars>
          <dgm:dir/>
          <dgm:animOne val="branch"/>
          <dgm:animLvl val="lvl"/>
        </dgm:presLayoutVars>
      </dgm:prSet>
      <dgm:spPr/>
    </dgm:pt>
    <dgm:pt modelId="{16E64EC5-7F35-4CB1-B841-0638D73C0646}" type="pres">
      <dgm:prSet presAssocID="{C4D11608-AC83-4335-B813-EBD56E744AA7}" presName="thickLine" presStyleLbl="alignNode1" presStyleIdx="0" presStyleCnt="3"/>
      <dgm:spPr/>
    </dgm:pt>
    <dgm:pt modelId="{833FE93C-F4B4-4035-8EEB-4B9F0441B79C}" type="pres">
      <dgm:prSet presAssocID="{C4D11608-AC83-4335-B813-EBD56E744AA7}" presName="horz1" presStyleCnt="0"/>
      <dgm:spPr/>
    </dgm:pt>
    <dgm:pt modelId="{A8F57A10-839B-4B87-9741-F084EF974410}" type="pres">
      <dgm:prSet presAssocID="{C4D11608-AC83-4335-B813-EBD56E744AA7}" presName="tx1" presStyleLbl="revTx" presStyleIdx="0" presStyleCnt="3"/>
      <dgm:spPr/>
    </dgm:pt>
    <dgm:pt modelId="{991A9D14-C862-4FE2-82EC-733160BF6B8E}" type="pres">
      <dgm:prSet presAssocID="{C4D11608-AC83-4335-B813-EBD56E744AA7}" presName="vert1" presStyleCnt="0"/>
      <dgm:spPr/>
    </dgm:pt>
    <dgm:pt modelId="{D3AD915A-095C-4082-8EB1-C34DC1ED4D46}" type="pres">
      <dgm:prSet presAssocID="{01030926-322F-4E3A-9A8F-AF8627F2983D}" presName="thickLine" presStyleLbl="alignNode1" presStyleIdx="1" presStyleCnt="3"/>
      <dgm:spPr/>
    </dgm:pt>
    <dgm:pt modelId="{88F933D9-4976-4A1D-A101-A3D19D507F6D}" type="pres">
      <dgm:prSet presAssocID="{01030926-322F-4E3A-9A8F-AF8627F2983D}" presName="horz1" presStyleCnt="0"/>
      <dgm:spPr/>
    </dgm:pt>
    <dgm:pt modelId="{BBBE228E-69B5-4BD4-B609-87C5EEE28F3B}" type="pres">
      <dgm:prSet presAssocID="{01030926-322F-4E3A-9A8F-AF8627F2983D}" presName="tx1" presStyleLbl="revTx" presStyleIdx="1" presStyleCnt="3"/>
      <dgm:spPr/>
    </dgm:pt>
    <dgm:pt modelId="{117D57C3-5C5E-45CA-9A2E-39B11197A036}" type="pres">
      <dgm:prSet presAssocID="{01030926-322F-4E3A-9A8F-AF8627F2983D}" presName="vert1" presStyleCnt="0"/>
      <dgm:spPr/>
    </dgm:pt>
    <dgm:pt modelId="{254A352A-8B30-4484-A006-BF9D61FC7720}" type="pres">
      <dgm:prSet presAssocID="{B479DE3C-927A-4C22-B326-7B417C0A8111}" presName="thickLine" presStyleLbl="alignNode1" presStyleIdx="2" presStyleCnt="3"/>
      <dgm:spPr/>
    </dgm:pt>
    <dgm:pt modelId="{956B98AA-10B0-4BE7-A47A-8DE28A1766AE}" type="pres">
      <dgm:prSet presAssocID="{B479DE3C-927A-4C22-B326-7B417C0A8111}" presName="horz1" presStyleCnt="0"/>
      <dgm:spPr/>
    </dgm:pt>
    <dgm:pt modelId="{A6C1CBF2-3C77-4AB3-9CE5-75C6F0E5DE20}" type="pres">
      <dgm:prSet presAssocID="{B479DE3C-927A-4C22-B326-7B417C0A8111}" presName="tx1" presStyleLbl="revTx" presStyleIdx="2" presStyleCnt="3"/>
      <dgm:spPr/>
    </dgm:pt>
    <dgm:pt modelId="{E44C8B29-2440-454F-B638-F1DB7EF363A7}" type="pres">
      <dgm:prSet presAssocID="{B479DE3C-927A-4C22-B326-7B417C0A8111}" presName="vert1" presStyleCnt="0"/>
      <dgm:spPr/>
    </dgm:pt>
  </dgm:ptLst>
  <dgm:cxnLst>
    <dgm:cxn modelId="{EBD5782B-FBA2-4403-8AC9-E5D1AB794302}" type="presOf" srcId="{C4D11608-AC83-4335-B813-EBD56E744AA7}" destId="{A8F57A10-839B-4B87-9741-F084EF974410}" srcOrd="0" destOrd="0" presId="urn:microsoft.com/office/officeart/2008/layout/LinedList"/>
    <dgm:cxn modelId="{88062354-C8EE-439B-A023-5D17D0722453}" type="presOf" srcId="{01030926-322F-4E3A-9A8F-AF8627F2983D}" destId="{BBBE228E-69B5-4BD4-B609-87C5EEE28F3B}" srcOrd="0" destOrd="0" presId="urn:microsoft.com/office/officeart/2008/layout/LinedList"/>
    <dgm:cxn modelId="{EE61BF58-9D01-4EA8-B7FE-75E2F15AB2E1}" srcId="{0CEF5264-6A9E-4A32-88F4-AF89D73A25AC}" destId="{C4D11608-AC83-4335-B813-EBD56E744AA7}" srcOrd="0" destOrd="0" parTransId="{0206CCA6-163F-4B57-A22C-F85118D2A6C2}" sibTransId="{EE4053B5-DEF7-4FF0-BD73-ECF42B717CAD}"/>
    <dgm:cxn modelId="{04C72A79-D439-4A55-8B71-5DF8E614F282}" type="presOf" srcId="{0CEF5264-6A9E-4A32-88F4-AF89D73A25AC}" destId="{026D49A1-E132-4D41-8394-B96097D83F08}" srcOrd="0" destOrd="0" presId="urn:microsoft.com/office/officeart/2008/layout/LinedList"/>
    <dgm:cxn modelId="{425D0DA4-4ECF-4375-8386-0EF9F322BE51}" srcId="{0CEF5264-6A9E-4A32-88F4-AF89D73A25AC}" destId="{B479DE3C-927A-4C22-B326-7B417C0A8111}" srcOrd="2" destOrd="0" parTransId="{7E9AC2DB-CFD7-4A11-B120-F85BD99D8B16}" sibTransId="{65329F21-4D14-465D-B2BE-826F6D3C6061}"/>
    <dgm:cxn modelId="{9C36E7BF-9216-4D62-84BE-C1CD91595860}" type="presOf" srcId="{B479DE3C-927A-4C22-B326-7B417C0A8111}" destId="{A6C1CBF2-3C77-4AB3-9CE5-75C6F0E5DE20}" srcOrd="0" destOrd="0" presId="urn:microsoft.com/office/officeart/2008/layout/LinedList"/>
    <dgm:cxn modelId="{E89888EF-2F99-4A27-A732-AE6060E5B0AA}" srcId="{0CEF5264-6A9E-4A32-88F4-AF89D73A25AC}" destId="{01030926-322F-4E3A-9A8F-AF8627F2983D}" srcOrd="1" destOrd="0" parTransId="{71DA94C5-689F-44EA-8280-9D32F7717BC8}" sibTransId="{31148F64-E4C9-408E-95E8-B55262763027}"/>
    <dgm:cxn modelId="{709610BF-6B18-475C-9EA2-23279AF909CB}" type="presParOf" srcId="{026D49A1-E132-4D41-8394-B96097D83F08}" destId="{16E64EC5-7F35-4CB1-B841-0638D73C0646}" srcOrd="0" destOrd="0" presId="urn:microsoft.com/office/officeart/2008/layout/LinedList"/>
    <dgm:cxn modelId="{F78496C5-A8CE-4496-A3E4-8BBDE63C95DC}" type="presParOf" srcId="{026D49A1-E132-4D41-8394-B96097D83F08}" destId="{833FE93C-F4B4-4035-8EEB-4B9F0441B79C}" srcOrd="1" destOrd="0" presId="urn:microsoft.com/office/officeart/2008/layout/LinedList"/>
    <dgm:cxn modelId="{EE66845B-137A-4E9B-B498-7B38377EB948}" type="presParOf" srcId="{833FE93C-F4B4-4035-8EEB-4B9F0441B79C}" destId="{A8F57A10-839B-4B87-9741-F084EF974410}" srcOrd="0" destOrd="0" presId="urn:microsoft.com/office/officeart/2008/layout/LinedList"/>
    <dgm:cxn modelId="{9252A0FC-BE2C-4052-8227-1B0EC66BDBB7}" type="presParOf" srcId="{833FE93C-F4B4-4035-8EEB-4B9F0441B79C}" destId="{991A9D14-C862-4FE2-82EC-733160BF6B8E}" srcOrd="1" destOrd="0" presId="urn:microsoft.com/office/officeart/2008/layout/LinedList"/>
    <dgm:cxn modelId="{975989CA-5C0D-41CB-82A8-B296B9766323}" type="presParOf" srcId="{026D49A1-E132-4D41-8394-B96097D83F08}" destId="{D3AD915A-095C-4082-8EB1-C34DC1ED4D46}" srcOrd="2" destOrd="0" presId="urn:microsoft.com/office/officeart/2008/layout/LinedList"/>
    <dgm:cxn modelId="{F0D05230-0277-4A85-A660-654833D5EFFE}" type="presParOf" srcId="{026D49A1-E132-4D41-8394-B96097D83F08}" destId="{88F933D9-4976-4A1D-A101-A3D19D507F6D}" srcOrd="3" destOrd="0" presId="urn:microsoft.com/office/officeart/2008/layout/LinedList"/>
    <dgm:cxn modelId="{EB0B9147-A50F-4C13-A325-B806B1B50396}" type="presParOf" srcId="{88F933D9-4976-4A1D-A101-A3D19D507F6D}" destId="{BBBE228E-69B5-4BD4-B609-87C5EEE28F3B}" srcOrd="0" destOrd="0" presId="urn:microsoft.com/office/officeart/2008/layout/LinedList"/>
    <dgm:cxn modelId="{F6B94CDE-598E-4969-A408-649CC773F10D}" type="presParOf" srcId="{88F933D9-4976-4A1D-A101-A3D19D507F6D}" destId="{117D57C3-5C5E-45CA-9A2E-39B11197A036}" srcOrd="1" destOrd="0" presId="urn:microsoft.com/office/officeart/2008/layout/LinedList"/>
    <dgm:cxn modelId="{ACACAF92-4ED9-41FA-8ED2-9919633E91C6}" type="presParOf" srcId="{026D49A1-E132-4D41-8394-B96097D83F08}" destId="{254A352A-8B30-4484-A006-BF9D61FC7720}" srcOrd="4" destOrd="0" presId="urn:microsoft.com/office/officeart/2008/layout/LinedList"/>
    <dgm:cxn modelId="{39C80F92-4722-4F21-94CB-D62FCF7BBB1D}" type="presParOf" srcId="{026D49A1-E132-4D41-8394-B96097D83F08}" destId="{956B98AA-10B0-4BE7-A47A-8DE28A1766AE}" srcOrd="5" destOrd="0" presId="urn:microsoft.com/office/officeart/2008/layout/LinedList"/>
    <dgm:cxn modelId="{27629076-BF36-4507-A82C-1B803D3E8654}" type="presParOf" srcId="{956B98AA-10B0-4BE7-A47A-8DE28A1766AE}" destId="{A6C1CBF2-3C77-4AB3-9CE5-75C6F0E5DE20}" srcOrd="0" destOrd="0" presId="urn:microsoft.com/office/officeart/2008/layout/LinedList"/>
    <dgm:cxn modelId="{CE0600CB-F975-4B70-92BA-94B9CA976B02}" type="presParOf" srcId="{956B98AA-10B0-4BE7-A47A-8DE28A1766AE}" destId="{E44C8B29-2440-454F-B638-F1DB7EF363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4D8BC5-C7B9-4BD6-B8EB-E9113468A58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49FC29-F637-4D9F-849D-EC771C02E1C7}">
      <dgm:prSet/>
      <dgm:spPr/>
      <dgm:t>
        <a:bodyPr/>
        <a:lstStyle/>
        <a:p>
          <a:r>
            <a:rPr lang="nl-BE"/>
            <a:t>-</a:t>
          </a:r>
          <a:r>
            <a:rPr lang="en-US"/>
            <a:t> </a:t>
          </a:r>
          <a:r>
            <a:rPr lang="nl-BE"/>
            <a:t> UITSTAPPEN: Zo vaak mogelijk met de fiets</a:t>
          </a:r>
          <a:endParaRPr lang="en-US"/>
        </a:p>
      </dgm:t>
    </dgm:pt>
    <dgm:pt modelId="{CC1F8F7C-982C-46BF-B7F6-9A931BFFB7AB}" type="parTrans" cxnId="{24E7222A-7AF2-46DA-96CE-CD2EA2CDEFA4}">
      <dgm:prSet/>
      <dgm:spPr/>
      <dgm:t>
        <a:bodyPr/>
        <a:lstStyle/>
        <a:p>
          <a:endParaRPr lang="en-US"/>
        </a:p>
      </dgm:t>
    </dgm:pt>
    <dgm:pt modelId="{959D6E16-6A79-44A8-AAFC-A3B7F7AB2456}" type="sibTrans" cxnId="{24E7222A-7AF2-46DA-96CE-CD2EA2CDEFA4}">
      <dgm:prSet/>
      <dgm:spPr/>
      <dgm:t>
        <a:bodyPr/>
        <a:lstStyle/>
        <a:p>
          <a:endParaRPr lang="en-US"/>
        </a:p>
      </dgm:t>
    </dgm:pt>
    <dgm:pt modelId="{5F2FA0C0-ECB5-460D-B2AD-D0743AEE16E6}">
      <dgm:prSet/>
      <dgm:spPr/>
      <dgm:t>
        <a:bodyPr/>
        <a:lstStyle/>
        <a:p>
          <a:r>
            <a:rPr lang="nl-BE"/>
            <a:t>Aangepaste fiets (niet te klein), fietshelm en slot</a:t>
          </a:r>
          <a:br>
            <a:rPr lang="en-US"/>
          </a:br>
          <a:r>
            <a:rPr lang="en-US"/>
            <a:t> (</a:t>
          </a:r>
          <a:r>
            <a:rPr lang="nl-BE"/>
            <a:t>fietshelm huren</a:t>
          </a:r>
          <a:r>
            <a:rPr lang="en-US"/>
            <a:t> = 50 cent)</a:t>
          </a:r>
          <a:endParaRPr lang="nl-BE"/>
        </a:p>
      </dgm:t>
    </dgm:pt>
    <dgm:pt modelId="{F232A13E-8F19-405E-82AA-B6F6F8BD7ECA}" type="parTrans" cxnId="{15EE4CAE-EB23-4AC8-B825-7431D25FCA64}">
      <dgm:prSet/>
      <dgm:spPr/>
      <dgm:t>
        <a:bodyPr/>
        <a:lstStyle/>
        <a:p>
          <a:endParaRPr lang="en-US"/>
        </a:p>
      </dgm:t>
    </dgm:pt>
    <dgm:pt modelId="{540392D0-DBA4-4D61-ACE2-FEBA1C88C664}" type="sibTrans" cxnId="{15EE4CAE-EB23-4AC8-B825-7431D25FCA64}">
      <dgm:prSet/>
      <dgm:spPr/>
      <dgm:t>
        <a:bodyPr/>
        <a:lstStyle/>
        <a:p>
          <a:endParaRPr lang="en-US"/>
        </a:p>
      </dgm:t>
    </dgm:pt>
    <dgm:pt modelId="{33985AA2-07AE-4E12-BD68-63FD06B1F075}">
      <dgm:prSet/>
      <dgm:spPr/>
      <dgm:t>
        <a:bodyPr/>
        <a:lstStyle/>
        <a:p>
          <a:r>
            <a:rPr lang="en-US">
              <a:cs typeface="Calibri Light" panose="020F0302020204030204"/>
            </a:rPr>
            <a:t>Geen </a:t>
          </a:r>
          <a:r>
            <a:rPr lang="en-US" err="1">
              <a:cs typeface="Calibri Light" panose="020F0302020204030204"/>
            </a:rPr>
            <a:t>rij</a:t>
          </a:r>
          <a:r>
            <a:rPr lang="en-US">
              <a:cs typeface="Calibri Light" panose="020F0302020204030204"/>
            </a:rPr>
            <a:t> -&gt; </a:t>
          </a:r>
          <a:r>
            <a:rPr lang="en-US" err="1">
              <a:cs typeface="Calibri Light" panose="020F0302020204030204"/>
            </a:rPr>
            <a:t>zelf</a:t>
          </a:r>
          <a:r>
            <a:rPr lang="en-US">
              <a:cs typeface="Calibri Light" panose="020F0302020204030204"/>
            </a:rPr>
            <a:t> </a:t>
          </a:r>
          <a:r>
            <a:rPr lang="en-US" err="1">
              <a:cs typeface="Calibri Light" panose="020F0302020204030204"/>
            </a:rPr>
            <a:t>naar</a:t>
          </a:r>
          <a:r>
            <a:rPr lang="en-US">
              <a:cs typeface="Calibri Light" panose="020F0302020204030204"/>
            </a:rPr>
            <a:t> de </a:t>
          </a:r>
          <a:r>
            <a:rPr lang="en-US" err="1">
              <a:cs typeface="Calibri Light" panose="020F0302020204030204"/>
            </a:rPr>
            <a:t>klas</a:t>
          </a:r>
          <a:endParaRPr lang="en-US">
            <a:cs typeface="Calibri Light" panose="020F0302020204030204"/>
          </a:endParaRPr>
        </a:p>
      </dgm:t>
    </dgm:pt>
    <dgm:pt modelId="{50332B0F-E600-41DC-BE62-D0AE1DF86FF8}" type="parTrans" cxnId="{52E6E4A9-BF5F-4393-ACF7-1EC41FE1131F}">
      <dgm:prSet/>
      <dgm:spPr/>
      <dgm:t>
        <a:bodyPr/>
        <a:lstStyle/>
        <a:p>
          <a:endParaRPr lang="en-US"/>
        </a:p>
      </dgm:t>
    </dgm:pt>
    <dgm:pt modelId="{8B42494B-83A2-4084-89CD-BFE96653AC01}" type="sibTrans" cxnId="{52E6E4A9-BF5F-4393-ACF7-1EC41FE1131F}">
      <dgm:prSet/>
      <dgm:spPr/>
      <dgm:t>
        <a:bodyPr/>
        <a:lstStyle/>
        <a:p>
          <a:endParaRPr lang="en-US"/>
        </a:p>
      </dgm:t>
    </dgm:pt>
    <dgm:pt modelId="{BA0C7727-C919-4B4F-8D5F-981797CE5198}">
      <dgm:prSet/>
      <dgm:spPr/>
      <dgm:t>
        <a:bodyPr/>
        <a:lstStyle/>
        <a:p>
          <a:r>
            <a:rPr lang="nl-BE"/>
            <a:t>Begeleiders gezocht (wie kan mee fietsen?</a:t>
          </a:r>
          <a:r>
            <a:rPr lang="en-US"/>
            <a:t> </a:t>
          </a:r>
          <a:r>
            <a:rPr lang="nl-BE"/>
            <a:t> Wie kan brengen/halen met de auto)</a:t>
          </a:r>
          <a:endParaRPr lang="en-US"/>
        </a:p>
      </dgm:t>
    </dgm:pt>
    <dgm:pt modelId="{65505A48-E5FC-4E04-B385-B6D86009F869}" type="parTrans" cxnId="{F29FB7D4-4447-421D-B8C4-0891A354F616}">
      <dgm:prSet/>
      <dgm:spPr/>
      <dgm:t>
        <a:bodyPr/>
        <a:lstStyle/>
        <a:p>
          <a:endParaRPr lang="en-US"/>
        </a:p>
      </dgm:t>
    </dgm:pt>
    <dgm:pt modelId="{A3BE248D-5ECD-478E-A253-2D7D53BCBA25}" type="sibTrans" cxnId="{F29FB7D4-4447-421D-B8C4-0891A354F616}">
      <dgm:prSet/>
      <dgm:spPr/>
      <dgm:t>
        <a:bodyPr/>
        <a:lstStyle/>
        <a:p>
          <a:endParaRPr lang="en-US"/>
        </a:p>
      </dgm:t>
    </dgm:pt>
    <dgm:pt modelId="{997D8A76-104E-4215-BA14-572A5DAFCB3E}">
      <dgm:prSet/>
      <dgm:spPr/>
      <dgm:t>
        <a:bodyPr/>
        <a:lstStyle/>
        <a:p>
          <a:r>
            <a:rPr lang="nl-BE"/>
            <a:t>ZWEMMEN: 1 keer per maand op maandag</a:t>
          </a:r>
          <a:endParaRPr lang="en-US"/>
        </a:p>
      </dgm:t>
    </dgm:pt>
    <dgm:pt modelId="{CEFF1AA1-9B76-451C-8BA6-2C0D3E29B45E}" type="parTrans" cxnId="{567B8E71-6725-4DEF-88C1-52336C045FE4}">
      <dgm:prSet/>
      <dgm:spPr/>
      <dgm:t>
        <a:bodyPr/>
        <a:lstStyle/>
        <a:p>
          <a:endParaRPr lang="en-US"/>
        </a:p>
      </dgm:t>
    </dgm:pt>
    <dgm:pt modelId="{B7D20D25-150D-49A8-82A2-A65D2A3D74C4}" type="sibTrans" cxnId="{567B8E71-6725-4DEF-88C1-52336C045FE4}">
      <dgm:prSet/>
      <dgm:spPr/>
      <dgm:t>
        <a:bodyPr/>
        <a:lstStyle/>
        <a:p>
          <a:endParaRPr lang="en-US"/>
        </a:p>
      </dgm:t>
    </dgm:pt>
    <dgm:pt modelId="{F23C7162-E48C-4181-AD4C-D84E018E7E7F}">
      <dgm:prSet/>
      <dgm:spPr/>
      <dgm:t>
        <a:bodyPr/>
        <a:lstStyle/>
        <a:p>
          <a:r>
            <a:rPr lang="nl-BE"/>
            <a:t>Badmuts = verplicht </a:t>
          </a:r>
          <a:br>
            <a:rPr lang="nl-BE"/>
          </a:br>
          <a:r>
            <a:rPr lang="nl-BE" err="1"/>
            <a:t>Zwemzak</a:t>
          </a:r>
          <a:r>
            <a:rPr lang="nl-BE"/>
            <a:t> vergeten = uitlenen op school (graag zelf wassen)</a:t>
          </a:r>
          <a:r>
            <a:rPr lang="en-US"/>
            <a:t> </a:t>
          </a:r>
        </a:p>
      </dgm:t>
    </dgm:pt>
    <dgm:pt modelId="{F6F2350C-36C5-446F-B1EB-80DDFC000A73}" type="parTrans" cxnId="{1FE6EE7F-EFB5-4488-AC68-2F1EC985386C}">
      <dgm:prSet/>
      <dgm:spPr/>
      <dgm:t>
        <a:bodyPr/>
        <a:lstStyle/>
        <a:p>
          <a:endParaRPr lang="en-US"/>
        </a:p>
      </dgm:t>
    </dgm:pt>
    <dgm:pt modelId="{0646DCD7-1337-4393-B2F4-F97B40512489}" type="sibTrans" cxnId="{1FE6EE7F-EFB5-4488-AC68-2F1EC985386C}">
      <dgm:prSet/>
      <dgm:spPr/>
      <dgm:t>
        <a:bodyPr/>
        <a:lstStyle/>
        <a:p>
          <a:endParaRPr lang="en-US"/>
        </a:p>
      </dgm:t>
    </dgm:pt>
    <dgm:pt modelId="{ABE5C98E-7701-4521-BE89-B0D81E5070FB}">
      <dgm:prSet/>
      <dgm:spPr/>
      <dgm:t>
        <a:bodyPr/>
        <a:lstStyle/>
        <a:p>
          <a:r>
            <a:rPr lang="nl-BE"/>
            <a:t>SPORT : 	 elke donderdag </a:t>
          </a:r>
          <a:br>
            <a:rPr lang="nl-BE"/>
          </a:br>
          <a:r>
            <a:rPr lang="nl-BE"/>
            <a:t>	</a:t>
          </a:r>
          <a:r>
            <a:rPr lang="en-US"/>
            <a:t>             </a:t>
          </a:r>
          <a:r>
            <a:rPr lang="nl-BE"/>
            <a:t> om de 2 weken dinsdag</a:t>
          </a:r>
          <a:br>
            <a:rPr lang="nl-BE"/>
          </a:br>
          <a:r>
            <a:rPr lang="nl-BE"/>
            <a:t>	</a:t>
          </a:r>
          <a:r>
            <a:rPr lang="en-US"/>
            <a:t>       </a:t>
          </a:r>
        </a:p>
      </dgm:t>
    </dgm:pt>
    <dgm:pt modelId="{E77EA532-34AF-465A-83AF-087BE792A2DE}" type="parTrans" cxnId="{70555303-44D4-44C9-93E3-EDCB7099A4DE}">
      <dgm:prSet/>
      <dgm:spPr/>
      <dgm:t>
        <a:bodyPr/>
        <a:lstStyle/>
        <a:p>
          <a:endParaRPr lang="en-US"/>
        </a:p>
      </dgm:t>
    </dgm:pt>
    <dgm:pt modelId="{9B3734A0-ECAB-4BFA-A9C9-0C0AE158AAB9}" type="sibTrans" cxnId="{70555303-44D4-44C9-93E3-EDCB7099A4DE}">
      <dgm:prSet/>
      <dgm:spPr/>
      <dgm:t>
        <a:bodyPr/>
        <a:lstStyle/>
        <a:p>
          <a:endParaRPr lang="en-US"/>
        </a:p>
      </dgm:t>
    </dgm:pt>
    <dgm:pt modelId="{7F63DE67-46F0-4193-9CEF-D5BC7CC690DA}">
      <dgm:prSet/>
      <dgm:spPr/>
      <dgm:t>
        <a:bodyPr/>
        <a:lstStyle/>
        <a:p>
          <a:r>
            <a:rPr lang="nl-BE"/>
            <a:t> activiteiten </a:t>
          </a:r>
          <a:r>
            <a:rPr lang="nl-BE" err="1"/>
            <a:t>Moev</a:t>
          </a:r>
          <a:endParaRPr lang="en-US" err="1"/>
        </a:p>
      </dgm:t>
    </dgm:pt>
    <dgm:pt modelId="{6C71298E-8E1A-4D18-9C1D-A4FB7C69169A}" type="parTrans" cxnId="{8FCF9213-47A4-4A72-B2F4-8271CCA8BCF0}">
      <dgm:prSet/>
      <dgm:spPr/>
    </dgm:pt>
    <dgm:pt modelId="{0203CA31-07E1-4E4B-9C63-EDB03F6A1D6F}" type="sibTrans" cxnId="{8FCF9213-47A4-4A72-B2F4-8271CCA8BCF0}">
      <dgm:prSet/>
      <dgm:spPr/>
    </dgm:pt>
    <dgm:pt modelId="{1AB34848-8DAC-4171-B2C1-BD59975A8B9C}" type="pres">
      <dgm:prSet presAssocID="{E14D8BC5-C7B9-4BD6-B8EB-E9113468A584}" presName="vert0" presStyleCnt="0">
        <dgm:presLayoutVars>
          <dgm:dir/>
          <dgm:animOne val="branch"/>
          <dgm:animLvl val="lvl"/>
        </dgm:presLayoutVars>
      </dgm:prSet>
      <dgm:spPr/>
    </dgm:pt>
    <dgm:pt modelId="{E0B1E9BF-3C7A-425C-BDE9-6C2037110892}" type="pres">
      <dgm:prSet presAssocID="{C149FC29-F637-4D9F-849D-EC771C02E1C7}" presName="thickLine" presStyleLbl="alignNode1" presStyleIdx="0" presStyleCnt="8"/>
      <dgm:spPr/>
    </dgm:pt>
    <dgm:pt modelId="{9A29D3C1-0DC2-4A7C-B6E1-E4C47652B966}" type="pres">
      <dgm:prSet presAssocID="{C149FC29-F637-4D9F-849D-EC771C02E1C7}" presName="horz1" presStyleCnt="0"/>
      <dgm:spPr/>
    </dgm:pt>
    <dgm:pt modelId="{234C442E-78B1-4B3C-A829-2D4B73E4BF07}" type="pres">
      <dgm:prSet presAssocID="{C149FC29-F637-4D9F-849D-EC771C02E1C7}" presName="tx1" presStyleLbl="revTx" presStyleIdx="0" presStyleCnt="8"/>
      <dgm:spPr/>
    </dgm:pt>
    <dgm:pt modelId="{E661349A-7B3C-423F-86B1-DB33C093A798}" type="pres">
      <dgm:prSet presAssocID="{C149FC29-F637-4D9F-849D-EC771C02E1C7}" presName="vert1" presStyleCnt="0"/>
      <dgm:spPr/>
    </dgm:pt>
    <dgm:pt modelId="{1113BCA1-83B0-447A-B947-3422B9E02283}" type="pres">
      <dgm:prSet presAssocID="{5F2FA0C0-ECB5-460D-B2AD-D0743AEE16E6}" presName="thickLine" presStyleLbl="alignNode1" presStyleIdx="1" presStyleCnt="8"/>
      <dgm:spPr/>
    </dgm:pt>
    <dgm:pt modelId="{65288843-491B-4DF0-9C94-4F1980CBC130}" type="pres">
      <dgm:prSet presAssocID="{5F2FA0C0-ECB5-460D-B2AD-D0743AEE16E6}" presName="horz1" presStyleCnt="0"/>
      <dgm:spPr/>
    </dgm:pt>
    <dgm:pt modelId="{0E9377DD-65E3-4B05-9170-F24D3D1EA39D}" type="pres">
      <dgm:prSet presAssocID="{5F2FA0C0-ECB5-460D-B2AD-D0743AEE16E6}" presName="tx1" presStyleLbl="revTx" presStyleIdx="1" presStyleCnt="8"/>
      <dgm:spPr/>
    </dgm:pt>
    <dgm:pt modelId="{9FCC5E30-C996-4EB6-920F-2AFEE8363760}" type="pres">
      <dgm:prSet presAssocID="{5F2FA0C0-ECB5-460D-B2AD-D0743AEE16E6}" presName="vert1" presStyleCnt="0"/>
      <dgm:spPr/>
    </dgm:pt>
    <dgm:pt modelId="{BC2EFEC6-508A-4B54-B0D3-31A54F303CA5}" type="pres">
      <dgm:prSet presAssocID="{33985AA2-07AE-4E12-BD68-63FD06B1F075}" presName="thickLine" presStyleLbl="alignNode1" presStyleIdx="2" presStyleCnt="8"/>
      <dgm:spPr/>
    </dgm:pt>
    <dgm:pt modelId="{115BC65F-49E6-4928-8ECD-01A86B3B89AD}" type="pres">
      <dgm:prSet presAssocID="{33985AA2-07AE-4E12-BD68-63FD06B1F075}" presName="horz1" presStyleCnt="0"/>
      <dgm:spPr/>
    </dgm:pt>
    <dgm:pt modelId="{1A4B201E-9039-4B37-A969-743A709A5164}" type="pres">
      <dgm:prSet presAssocID="{33985AA2-07AE-4E12-BD68-63FD06B1F075}" presName="tx1" presStyleLbl="revTx" presStyleIdx="2" presStyleCnt="8"/>
      <dgm:spPr/>
    </dgm:pt>
    <dgm:pt modelId="{95126CCB-F38A-49B7-BD81-E2BB3350DC99}" type="pres">
      <dgm:prSet presAssocID="{33985AA2-07AE-4E12-BD68-63FD06B1F075}" presName="vert1" presStyleCnt="0"/>
      <dgm:spPr/>
    </dgm:pt>
    <dgm:pt modelId="{F1CF2E3A-E1B7-434F-92AC-600F1618CD03}" type="pres">
      <dgm:prSet presAssocID="{BA0C7727-C919-4B4F-8D5F-981797CE5198}" presName="thickLine" presStyleLbl="alignNode1" presStyleIdx="3" presStyleCnt="8"/>
      <dgm:spPr/>
    </dgm:pt>
    <dgm:pt modelId="{66D227E8-6143-4BD5-B134-562BD98351C8}" type="pres">
      <dgm:prSet presAssocID="{BA0C7727-C919-4B4F-8D5F-981797CE5198}" presName="horz1" presStyleCnt="0"/>
      <dgm:spPr/>
    </dgm:pt>
    <dgm:pt modelId="{43516A12-30FA-4661-BC4D-B48ADB319962}" type="pres">
      <dgm:prSet presAssocID="{BA0C7727-C919-4B4F-8D5F-981797CE5198}" presName="tx1" presStyleLbl="revTx" presStyleIdx="3" presStyleCnt="8"/>
      <dgm:spPr/>
    </dgm:pt>
    <dgm:pt modelId="{25362C0A-A863-44E5-B086-06DFBDE8C797}" type="pres">
      <dgm:prSet presAssocID="{BA0C7727-C919-4B4F-8D5F-981797CE5198}" presName="vert1" presStyleCnt="0"/>
      <dgm:spPr/>
    </dgm:pt>
    <dgm:pt modelId="{39956990-FA9A-4C6D-9F7D-C46913AF5E22}" type="pres">
      <dgm:prSet presAssocID="{997D8A76-104E-4215-BA14-572A5DAFCB3E}" presName="thickLine" presStyleLbl="alignNode1" presStyleIdx="4" presStyleCnt="8"/>
      <dgm:spPr/>
    </dgm:pt>
    <dgm:pt modelId="{E7B7D499-E3DA-4AFE-9E70-9B78CBE9B6E1}" type="pres">
      <dgm:prSet presAssocID="{997D8A76-104E-4215-BA14-572A5DAFCB3E}" presName="horz1" presStyleCnt="0"/>
      <dgm:spPr/>
    </dgm:pt>
    <dgm:pt modelId="{C4D4538E-3206-44EA-B459-639BD0334DD5}" type="pres">
      <dgm:prSet presAssocID="{997D8A76-104E-4215-BA14-572A5DAFCB3E}" presName="tx1" presStyleLbl="revTx" presStyleIdx="4" presStyleCnt="8"/>
      <dgm:spPr/>
    </dgm:pt>
    <dgm:pt modelId="{083ADE83-B36F-4834-8D06-274E2FB2175B}" type="pres">
      <dgm:prSet presAssocID="{997D8A76-104E-4215-BA14-572A5DAFCB3E}" presName="vert1" presStyleCnt="0"/>
      <dgm:spPr/>
    </dgm:pt>
    <dgm:pt modelId="{39C25106-5467-4E23-B4D9-5111D1D627F0}" type="pres">
      <dgm:prSet presAssocID="{F23C7162-E48C-4181-AD4C-D84E018E7E7F}" presName="thickLine" presStyleLbl="alignNode1" presStyleIdx="5" presStyleCnt="8"/>
      <dgm:spPr/>
    </dgm:pt>
    <dgm:pt modelId="{5A8889D8-CF58-470F-B3D5-04E82A6EE3C8}" type="pres">
      <dgm:prSet presAssocID="{F23C7162-E48C-4181-AD4C-D84E018E7E7F}" presName="horz1" presStyleCnt="0"/>
      <dgm:spPr/>
    </dgm:pt>
    <dgm:pt modelId="{9D3800FA-4749-4B51-B088-44484EC36C2C}" type="pres">
      <dgm:prSet presAssocID="{F23C7162-E48C-4181-AD4C-D84E018E7E7F}" presName="tx1" presStyleLbl="revTx" presStyleIdx="5" presStyleCnt="8"/>
      <dgm:spPr/>
    </dgm:pt>
    <dgm:pt modelId="{9B8DBC44-2F4D-4137-8BDF-2629881331C8}" type="pres">
      <dgm:prSet presAssocID="{F23C7162-E48C-4181-AD4C-D84E018E7E7F}" presName="vert1" presStyleCnt="0"/>
      <dgm:spPr/>
    </dgm:pt>
    <dgm:pt modelId="{E9C8388D-768D-4951-BE34-C9FD1A164946}" type="pres">
      <dgm:prSet presAssocID="{ABE5C98E-7701-4521-BE89-B0D81E5070FB}" presName="thickLine" presStyleLbl="alignNode1" presStyleIdx="6" presStyleCnt="8"/>
      <dgm:spPr/>
    </dgm:pt>
    <dgm:pt modelId="{1427A34D-98CF-4648-A635-32C7725F5DED}" type="pres">
      <dgm:prSet presAssocID="{ABE5C98E-7701-4521-BE89-B0D81E5070FB}" presName="horz1" presStyleCnt="0"/>
      <dgm:spPr/>
    </dgm:pt>
    <dgm:pt modelId="{E1321F22-46DE-4F94-817F-540FD3B783E6}" type="pres">
      <dgm:prSet presAssocID="{ABE5C98E-7701-4521-BE89-B0D81E5070FB}" presName="tx1" presStyleLbl="revTx" presStyleIdx="6" presStyleCnt="8"/>
      <dgm:spPr/>
    </dgm:pt>
    <dgm:pt modelId="{6A795494-6ECC-4C40-B826-B3227FDE415D}" type="pres">
      <dgm:prSet presAssocID="{ABE5C98E-7701-4521-BE89-B0D81E5070FB}" presName="vert1" presStyleCnt="0"/>
      <dgm:spPr/>
    </dgm:pt>
    <dgm:pt modelId="{4E93B97F-79CE-4687-911B-5F03F117E17B}" type="pres">
      <dgm:prSet presAssocID="{7F63DE67-46F0-4193-9CEF-D5BC7CC690DA}" presName="thickLine" presStyleLbl="alignNode1" presStyleIdx="7" presStyleCnt="8"/>
      <dgm:spPr/>
    </dgm:pt>
    <dgm:pt modelId="{1A7B8019-10AB-4DC8-B5EC-8B41FF6A310D}" type="pres">
      <dgm:prSet presAssocID="{7F63DE67-46F0-4193-9CEF-D5BC7CC690DA}" presName="horz1" presStyleCnt="0"/>
      <dgm:spPr/>
    </dgm:pt>
    <dgm:pt modelId="{4F72EC6C-9FFE-4855-89CC-A6FA1476DC50}" type="pres">
      <dgm:prSet presAssocID="{7F63DE67-46F0-4193-9CEF-D5BC7CC690DA}" presName="tx1" presStyleLbl="revTx" presStyleIdx="7" presStyleCnt="8"/>
      <dgm:spPr/>
    </dgm:pt>
    <dgm:pt modelId="{97E9A7DB-FE53-4BF4-BD8B-1C5839D012D9}" type="pres">
      <dgm:prSet presAssocID="{7F63DE67-46F0-4193-9CEF-D5BC7CC690DA}" presName="vert1" presStyleCnt="0"/>
      <dgm:spPr/>
    </dgm:pt>
  </dgm:ptLst>
  <dgm:cxnLst>
    <dgm:cxn modelId="{70555303-44D4-44C9-93E3-EDCB7099A4DE}" srcId="{E14D8BC5-C7B9-4BD6-B8EB-E9113468A584}" destId="{ABE5C98E-7701-4521-BE89-B0D81E5070FB}" srcOrd="6" destOrd="0" parTransId="{E77EA532-34AF-465A-83AF-087BE792A2DE}" sibTransId="{9B3734A0-ECAB-4BFA-A9C9-0C0AE158AAB9}"/>
    <dgm:cxn modelId="{5CF80A09-02AC-4172-B924-C2AFD58902DA}" type="presOf" srcId="{7F63DE67-46F0-4193-9CEF-D5BC7CC690DA}" destId="{4F72EC6C-9FFE-4855-89CC-A6FA1476DC50}" srcOrd="0" destOrd="0" presId="urn:microsoft.com/office/officeart/2008/layout/LinedList"/>
    <dgm:cxn modelId="{8FCF9213-47A4-4A72-B2F4-8271CCA8BCF0}" srcId="{E14D8BC5-C7B9-4BD6-B8EB-E9113468A584}" destId="{7F63DE67-46F0-4193-9CEF-D5BC7CC690DA}" srcOrd="7" destOrd="0" parTransId="{6C71298E-8E1A-4D18-9C1D-A4FB7C69169A}" sibTransId="{0203CA31-07E1-4E4B-9C63-EDB03F6A1D6F}"/>
    <dgm:cxn modelId="{B0794F1D-7A10-4C66-ADA5-D2E5286F11FE}" type="presOf" srcId="{F23C7162-E48C-4181-AD4C-D84E018E7E7F}" destId="{9D3800FA-4749-4B51-B088-44484EC36C2C}" srcOrd="0" destOrd="0" presId="urn:microsoft.com/office/officeart/2008/layout/LinedList"/>
    <dgm:cxn modelId="{24E7222A-7AF2-46DA-96CE-CD2EA2CDEFA4}" srcId="{E14D8BC5-C7B9-4BD6-B8EB-E9113468A584}" destId="{C149FC29-F637-4D9F-849D-EC771C02E1C7}" srcOrd="0" destOrd="0" parTransId="{CC1F8F7C-982C-46BF-B7F6-9A931BFFB7AB}" sibTransId="{959D6E16-6A79-44A8-AAFC-A3B7F7AB2456}"/>
    <dgm:cxn modelId="{017C9B69-7C04-41BC-8A32-EFF7C3BF3244}" type="presOf" srcId="{5F2FA0C0-ECB5-460D-B2AD-D0743AEE16E6}" destId="{0E9377DD-65E3-4B05-9170-F24D3D1EA39D}" srcOrd="0" destOrd="0" presId="urn:microsoft.com/office/officeart/2008/layout/LinedList"/>
    <dgm:cxn modelId="{20A9676D-33F2-4754-91F8-DAF6D11CCD5D}" type="presOf" srcId="{C149FC29-F637-4D9F-849D-EC771C02E1C7}" destId="{234C442E-78B1-4B3C-A829-2D4B73E4BF07}" srcOrd="0" destOrd="0" presId="urn:microsoft.com/office/officeart/2008/layout/LinedList"/>
    <dgm:cxn modelId="{567B8E71-6725-4DEF-88C1-52336C045FE4}" srcId="{E14D8BC5-C7B9-4BD6-B8EB-E9113468A584}" destId="{997D8A76-104E-4215-BA14-572A5DAFCB3E}" srcOrd="4" destOrd="0" parTransId="{CEFF1AA1-9B76-451C-8BA6-2C0D3E29B45E}" sibTransId="{B7D20D25-150D-49A8-82A2-A65D2A3D74C4}"/>
    <dgm:cxn modelId="{6D27E754-F527-43E8-B8AC-94A9BCEE97E9}" type="presOf" srcId="{997D8A76-104E-4215-BA14-572A5DAFCB3E}" destId="{C4D4538E-3206-44EA-B459-639BD0334DD5}" srcOrd="0" destOrd="0" presId="urn:microsoft.com/office/officeart/2008/layout/LinedList"/>
    <dgm:cxn modelId="{8F5BB375-248E-4C60-ADCF-A1C21E2D2C57}" type="presOf" srcId="{E14D8BC5-C7B9-4BD6-B8EB-E9113468A584}" destId="{1AB34848-8DAC-4171-B2C1-BD59975A8B9C}" srcOrd="0" destOrd="0" presId="urn:microsoft.com/office/officeart/2008/layout/LinedList"/>
    <dgm:cxn modelId="{3DAE887E-C8B4-4107-947F-E9A52AF377C4}" type="presOf" srcId="{ABE5C98E-7701-4521-BE89-B0D81E5070FB}" destId="{E1321F22-46DE-4F94-817F-540FD3B783E6}" srcOrd="0" destOrd="0" presId="urn:microsoft.com/office/officeart/2008/layout/LinedList"/>
    <dgm:cxn modelId="{1FE6EE7F-EFB5-4488-AC68-2F1EC985386C}" srcId="{E14D8BC5-C7B9-4BD6-B8EB-E9113468A584}" destId="{F23C7162-E48C-4181-AD4C-D84E018E7E7F}" srcOrd="5" destOrd="0" parTransId="{F6F2350C-36C5-446F-B1EB-80DDFC000A73}" sibTransId="{0646DCD7-1337-4393-B2F4-F97B40512489}"/>
    <dgm:cxn modelId="{F3C42596-9BE4-4415-BE8E-4D8CAE6066FA}" type="presOf" srcId="{33985AA2-07AE-4E12-BD68-63FD06B1F075}" destId="{1A4B201E-9039-4B37-A969-743A709A5164}" srcOrd="0" destOrd="0" presId="urn:microsoft.com/office/officeart/2008/layout/LinedList"/>
    <dgm:cxn modelId="{52E6E4A9-BF5F-4393-ACF7-1EC41FE1131F}" srcId="{E14D8BC5-C7B9-4BD6-B8EB-E9113468A584}" destId="{33985AA2-07AE-4E12-BD68-63FD06B1F075}" srcOrd="2" destOrd="0" parTransId="{50332B0F-E600-41DC-BE62-D0AE1DF86FF8}" sibTransId="{8B42494B-83A2-4084-89CD-BFE96653AC01}"/>
    <dgm:cxn modelId="{15EE4CAE-EB23-4AC8-B825-7431D25FCA64}" srcId="{E14D8BC5-C7B9-4BD6-B8EB-E9113468A584}" destId="{5F2FA0C0-ECB5-460D-B2AD-D0743AEE16E6}" srcOrd="1" destOrd="0" parTransId="{F232A13E-8F19-405E-82AA-B6F6F8BD7ECA}" sibTransId="{540392D0-DBA4-4D61-ACE2-FEBA1C88C664}"/>
    <dgm:cxn modelId="{F29FB7D4-4447-421D-B8C4-0891A354F616}" srcId="{E14D8BC5-C7B9-4BD6-B8EB-E9113468A584}" destId="{BA0C7727-C919-4B4F-8D5F-981797CE5198}" srcOrd="3" destOrd="0" parTransId="{65505A48-E5FC-4E04-B385-B6D86009F869}" sibTransId="{A3BE248D-5ECD-478E-A253-2D7D53BCBA25}"/>
    <dgm:cxn modelId="{BA46C5E0-72A6-4BBB-83A1-3A402C359BD7}" type="presOf" srcId="{BA0C7727-C919-4B4F-8D5F-981797CE5198}" destId="{43516A12-30FA-4661-BC4D-B48ADB319962}" srcOrd="0" destOrd="0" presId="urn:microsoft.com/office/officeart/2008/layout/LinedList"/>
    <dgm:cxn modelId="{C85490B5-9EF4-4355-815A-281CBE31B128}" type="presParOf" srcId="{1AB34848-8DAC-4171-B2C1-BD59975A8B9C}" destId="{E0B1E9BF-3C7A-425C-BDE9-6C2037110892}" srcOrd="0" destOrd="0" presId="urn:microsoft.com/office/officeart/2008/layout/LinedList"/>
    <dgm:cxn modelId="{090F698A-7D40-406A-A0D2-3376291883D8}" type="presParOf" srcId="{1AB34848-8DAC-4171-B2C1-BD59975A8B9C}" destId="{9A29D3C1-0DC2-4A7C-B6E1-E4C47652B966}" srcOrd="1" destOrd="0" presId="urn:microsoft.com/office/officeart/2008/layout/LinedList"/>
    <dgm:cxn modelId="{7150E092-196E-4A04-873B-729F982424D9}" type="presParOf" srcId="{9A29D3C1-0DC2-4A7C-B6E1-E4C47652B966}" destId="{234C442E-78B1-4B3C-A829-2D4B73E4BF07}" srcOrd="0" destOrd="0" presId="urn:microsoft.com/office/officeart/2008/layout/LinedList"/>
    <dgm:cxn modelId="{85A5E031-CAEB-4BC7-98CA-1E277A43E91F}" type="presParOf" srcId="{9A29D3C1-0DC2-4A7C-B6E1-E4C47652B966}" destId="{E661349A-7B3C-423F-86B1-DB33C093A798}" srcOrd="1" destOrd="0" presId="urn:microsoft.com/office/officeart/2008/layout/LinedList"/>
    <dgm:cxn modelId="{BB0C96A4-9D95-41F8-AAEC-E73F2C8624AA}" type="presParOf" srcId="{1AB34848-8DAC-4171-B2C1-BD59975A8B9C}" destId="{1113BCA1-83B0-447A-B947-3422B9E02283}" srcOrd="2" destOrd="0" presId="urn:microsoft.com/office/officeart/2008/layout/LinedList"/>
    <dgm:cxn modelId="{295224C4-DEEF-40CF-AA0E-18FCD61A1B5E}" type="presParOf" srcId="{1AB34848-8DAC-4171-B2C1-BD59975A8B9C}" destId="{65288843-491B-4DF0-9C94-4F1980CBC130}" srcOrd="3" destOrd="0" presId="urn:microsoft.com/office/officeart/2008/layout/LinedList"/>
    <dgm:cxn modelId="{D1A98FB4-E68A-435D-915B-F2E5DA5E1C08}" type="presParOf" srcId="{65288843-491B-4DF0-9C94-4F1980CBC130}" destId="{0E9377DD-65E3-4B05-9170-F24D3D1EA39D}" srcOrd="0" destOrd="0" presId="urn:microsoft.com/office/officeart/2008/layout/LinedList"/>
    <dgm:cxn modelId="{2A30265C-E6FD-436A-B9A7-7EC928996A9B}" type="presParOf" srcId="{65288843-491B-4DF0-9C94-4F1980CBC130}" destId="{9FCC5E30-C996-4EB6-920F-2AFEE8363760}" srcOrd="1" destOrd="0" presId="urn:microsoft.com/office/officeart/2008/layout/LinedList"/>
    <dgm:cxn modelId="{0144E309-FA4B-42BA-863B-126063DDA27A}" type="presParOf" srcId="{1AB34848-8DAC-4171-B2C1-BD59975A8B9C}" destId="{BC2EFEC6-508A-4B54-B0D3-31A54F303CA5}" srcOrd="4" destOrd="0" presId="urn:microsoft.com/office/officeart/2008/layout/LinedList"/>
    <dgm:cxn modelId="{50CC052E-8754-429D-B39D-2DBAAB856650}" type="presParOf" srcId="{1AB34848-8DAC-4171-B2C1-BD59975A8B9C}" destId="{115BC65F-49E6-4928-8ECD-01A86B3B89AD}" srcOrd="5" destOrd="0" presId="urn:microsoft.com/office/officeart/2008/layout/LinedList"/>
    <dgm:cxn modelId="{48F0C93D-9886-4590-AA15-5F5E705E8C64}" type="presParOf" srcId="{115BC65F-49E6-4928-8ECD-01A86B3B89AD}" destId="{1A4B201E-9039-4B37-A969-743A709A5164}" srcOrd="0" destOrd="0" presId="urn:microsoft.com/office/officeart/2008/layout/LinedList"/>
    <dgm:cxn modelId="{073D4735-BFAA-4D7B-85FE-1C44B12C29AD}" type="presParOf" srcId="{115BC65F-49E6-4928-8ECD-01A86B3B89AD}" destId="{95126CCB-F38A-49B7-BD81-E2BB3350DC99}" srcOrd="1" destOrd="0" presId="urn:microsoft.com/office/officeart/2008/layout/LinedList"/>
    <dgm:cxn modelId="{BFF02E21-0AEE-4948-AC31-08AFA2F93E0F}" type="presParOf" srcId="{1AB34848-8DAC-4171-B2C1-BD59975A8B9C}" destId="{F1CF2E3A-E1B7-434F-92AC-600F1618CD03}" srcOrd="6" destOrd="0" presId="urn:microsoft.com/office/officeart/2008/layout/LinedList"/>
    <dgm:cxn modelId="{407E5296-A995-48A8-BFDC-4365CD1BCC2A}" type="presParOf" srcId="{1AB34848-8DAC-4171-B2C1-BD59975A8B9C}" destId="{66D227E8-6143-4BD5-B134-562BD98351C8}" srcOrd="7" destOrd="0" presId="urn:microsoft.com/office/officeart/2008/layout/LinedList"/>
    <dgm:cxn modelId="{3336C3BD-A981-435B-94C9-81316C6A5E08}" type="presParOf" srcId="{66D227E8-6143-4BD5-B134-562BD98351C8}" destId="{43516A12-30FA-4661-BC4D-B48ADB319962}" srcOrd="0" destOrd="0" presId="urn:microsoft.com/office/officeart/2008/layout/LinedList"/>
    <dgm:cxn modelId="{9E1A69A0-07B7-4234-93B5-CAF21BEFD95D}" type="presParOf" srcId="{66D227E8-6143-4BD5-B134-562BD98351C8}" destId="{25362C0A-A863-44E5-B086-06DFBDE8C797}" srcOrd="1" destOrd="0" presId="urn:microsoft.com/office/officeart/2008/layout/LinedList"/>
    <dgm:cxn modelId="{43D32F30-0DD4-410E-A28C-3CD59C823EE2}" type="presParOf" srcId="{1AB34848-8DAC-4171-B2C1-BD59975A8B9C}" destId="{39956990-FA9A-4C6D-9F7D-C46913AF5E22}" srcOrd="8" destOrd="0" presId="urn:microsoft.com/office/officeart/2008/layout/LinedList"/>
    <dgm:cxn modelId="{48B0ACF2-D3CE-4D60-BE73-FD646E79E9CE}" type="presParOf" srcId="{1AB34848-8DAC-4171-B2C1-BD59975A8B9C}" destId="{E7B7D499-E3DA-4AFE-9E70-9B78CBE9B6E1}" srcOrd="9" destOrd="0" presId="urn:microsoft.com/office/officeart/2008/layout/LinedList"/>
    <dgm:cxn modelId="{396054C8-40C2-4AD3-B43A-02E2B9C72ABC}" type="presParOf" srcId="{E7B7D499-E3DA-4AFE-9E70-9B78CBE9B6E1}" destId="{C4D4538E-3206-44EA-B459-639BD0334DD5}" srcOrd="0" destOrd="0" presId="urn:microsoft.com/office/officeart/2008/layout/LinedList"/>
    <dgm:cxn modelId="{93366722-335D-48B7-BCDC-63A7C61FC743}" type="presParOf" srcId="{E7B7D499-E3DA-4AFE-9E70-9B78CBE9B6E1}" destId="{083ADE83-B36F-4834-8D06-274E2FB2175B}" srcOrd="1" destOrd="0" presId="urn:microsoft.com/office/officeart/2008/layout/LinedList"/>
    <dgm:cxn modelId="{B0BE1371-ED52-416E-B78C-B13C6DABAE84}" type="presParOf" srcId="{1AB34848-8DAC-4171-B2C1-BD59975A8B9C}" destId="{39C25106-5467-4E23-B4D9-5111D1D627F0}" srcOrd="10" destOrd="0" presId="urn:microsoft.com/office/officeart/2008/layout/LinedList"/>
    <dgm:cxn modelId="{AD54DD41-136A-4015-8D3D-4CF128941967}" type="presParOf" srcId="{1AB34848-8DAC-4171-B2C1-BD59975A8B9C}" destId="{5A8889D8-CF58-470F-B3D5-04E82A6EE3C8}" srcOrd="11" destOrd="0" presId="urn:microsoft.com/office/officeart/2008/layout/LinedList"/>
    <dgm:cxn modelId="{A0B4F788-B3C6-4769-82CD-D816761EC005}" type="presParOf" srcId="{5A8889D8-CF58-470F-B3D5-04E82A6EE3C8}" destId="{9D3800FA-4749-4B51-B088-44484EC36C2C}" srcOrd="0" destOrd="0" presId="urn:microsoft.com/office/officeart/2008/layout/LinedList"/>
    <dgm:cxn modelId="{42C7BEA1-03FD-4BF5-B9E9-49173C29927C}" type="presParOf" srcId="{5A8889D8-CF58-470F-B3D5-04E82A6EE3C8}" destId="{9B8DBC44-2F4D-4137-8BDF-2629881331C8}" srcOrd="1" destOrd="0" presId="urn:microsoft.com/office/officeart/2008/layout/LinedList"/>
    <dgm:cxn modelId="{A2D02701-7082-4766-B77B-AA771851C63E}" type="presParOf" srcId="{1AB34848-8DAC-4171-B2C1-BD59975A8B9C}" destId="{E9C8388D-768D-4951-BE34-C9FD1A164946}" srcOrd="12" destOrd="0" presId="urn:microsoft.com/office/officeart/2008/layout/LinedList"/>
    <dgm:cxn modelId="{48F17A53-ECF2-4F4D-872D-A8D9263FBDA9}" type="presParOf" srcId="{1AB34848-8DAC-4171-B2C1-BD59975A8B9C}" destId="{1427A34D-98CF-4648-A635-32C7725F5DED}" srcOrd="13" destOrd="0" presId="urn:microsoft.com/office/officeart/2008/layout/LinedList"/>
    <dgm:cxn modelId="{918706ED-43E5-4F7A-BD26-E20C6F22D917}" type="presParOf" srcId="{1427A34D-98CF-4648-A635-32C7725F5DED}" destId="{E1321F22-46DE-4F94-817F-540FD3B783E6}" srcOrd="0" destOrd="0" presId="urn:microsoft.com/office/officeart/2008/layout/LinedList"/>
    <dgm:cxn modelId="{22543CA5-7568-4B5C-AAAA-DFEF52C08EE7}" type="presParOf" srcId="{1427A34D-98CF-4648-A635-32C7725F5DED}" destId="{6A795494-6ECC-4C40-B826-B3227FDE415D}" srcOrd="1" destOrd="0" presId="urn:microsoft.com/office/officeart/2008/layout/LinedList"/>
    <dgm:cxn modelId="{FDC7432B-C16F-4491-B666-8763DF886AC0}" type="presParOf" srcId="{1AB34848-8DAC-4171-B2C1-BD59975A8B9C}" destId="{4E93B97F-79CE-4687-911B-5F03F117E17B}" srcOrd="14" destOrd="0" presId="urn:microsoft.com/office/officeart/2008/layout/LinedList"/>
    <dgm:cxn modelId="{5B565E36-C133-41BD-A016-67838C1BD6BB}" type="presParOf" srcId="{1AB34848-8DAC-4171-B2C1-BD59975A8B9C}" destId="{1A7B8019-10AB-4DC8-B5EC-8B41FF6A310D}" srcOrd="15" destOrd="0" presId="urn:microsoft.com/office/officeart/2008/layout/LinedList"/>
    <dgm:cxn modelId="{6E31E631-5E7D-48C4-9B57-EFEED302E9EA}" type="presParOf" srcId="{1A7B8019-10AB-4DC8-B5EC-8B41FF6A310D}" destId="{4F72EC6C-9FFE-4855-89CC-A6FA1476DC50}" srcOrd="0" destOrd="0" presId="urn:microsoft.com/office/officeart/2008/layout/LinedList"/>
    <dgm:cxn modelId="{AC61ED69-863F-4618-8849-D3047B85699A}" type="presParOf" srcId="{1A7B8019-10AB-4DC8-B5EC-8B41FF6A310D}" destId="{97E9A7DB-FE53-4BF4-BD8B-1C5839D012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C683A6-3CB2-4208-8CF5-3E8FC7EC6C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70131F-26F9-4CC3-B74C-A773825EA3F0}">
      <dgm:prSet/>
      <dgm:spPr/>
      <dgm:t>
        <a:bodyPr/>
        <a:lstStyle/>
        <a:p>
          <a:r>
            <a:rPr lang="nl-BE"/>
            <a:t>Schoolgerief personaliseren a.u.b. (met naam of klasnummer)</a:t>
          </a:r>
          <a:endParaRPr lang="en-US"/>
        </a:p>
      </dgm:t>
    </dgm:pt>
    <dgm:pt modelId="{8028945A-317A-4232-A92B-37387474EB88}" type="parTrans" cxnId="{A50A7BCE-87F3-488B-B663-7948A68F5B71}">
      <dgm:prSet/>
      <dgm:spPr/>
      <dgm:t>
        <a:bodyPr/>
        <a:lstStyle/>
        <a:p>
          <a:endParaRPr lang="en-US"/>
        </a:p>
      </dgm:t>
    </dgm:pt>
    <dgm:pt modelId="{E5429C13-92A0-4DF2-8220-81A618094DC2}" type="sibTrans" cxnId="{A50A7BCE-87F3-488B-B663-7948A68F5B71}">
      <dgm:prSet/>
      <dgm:spPr/>
      <dgm:t>
        <a:bodyPr/>
        <a:lstStyle/>
        <a:p>
          <a:endParaRPr lang="en-US"/>
        </a:p>
      </dgm:t>
    </dgm:pt>
    <dgm:pt modelId="{1E07D9F8-BBE5-4BB9-9167-F3FE6D5D1E2A}">
      <dgm:prSet/>
      <dgm:spPr/>
      <dgm:t>
        <a:bodyPr/>
        <a:lstStyle/>
        <a:p>
          <a:r>
            <a:rPr lang="nl-BE"/>
            <a:t>Klasdoorbrekend lezen: leerlingen zijn begeleider</a:t>
          </a:r>
          <a:endParaRPr lang="en-US"/>
        </a:p>
      </dgm:t>
    </dgm:pt>
    <dgm:pt modelId="{9E15ACDA-8F49-4190-B2D3-4C31FA5BF497}" type="parTrans" cxnId="{75C8FB8B-782E-45AF-8B3A-AEF19772ACB9}">
      <dgm:prSet/>
      <dgm:spPr/>
      <dgm:t>
        <a:bodyPr/>
        <a:lstStyle/>
        <a:p>
          <a:endParaRPr lang="en-US"/>
        </a:p>
      </dgm:t>
    </dgm:pt>
    <dgm:pt modelId="{80A3B52C-DBDB-4035-8D64-EA9EE9D6ACAA}" type="sibTrans" cxnId="{75C8FB8B-782E-45AF-8B3A-AEF19772ACB9}">
      <dgm:prSet/>
      <dgm:spPr/>
      <dgm:t>
        <a:bodyPr/>
        <a:lstStyle/>
        <a:p>
          <a:endParaRPr lang="en-US"/>
        </a:p>
      </dgm:t>
    </dgm:pt>
    <dgm:pt modelId="{A4AC4116-08F5-478E-A25D-C31ED7FD1F59}">
      <dgm:prSet/>
      <dgm:spPr/>
      <dgm:t>
        <a:bodyPr/>
        <a:lstStyle/>
        <a:p>
          <a:r>
            <a:rPr lang="nl-BE"/>
            <a:t>(Project ‘lezen met twee’)</a:t>
          </a:r>
          <a:endParaRPr lang="en-US"/>
        </a:p>
      </dgm:t>
    </dgm:pt>
    <dgm:pt modelId="{23C3E27F-61CF-47EF-B78F-7FBB1DA3FE9F}" type="parTrans" cxnId="{A20BAE8C-9D0D-4CCF-B0DC-280425773752}">
      <dgm:prSet/>
      <dgm:spPr/>
      <dgm:t>
        <a:bodyPr/>
        <a:lstStyle/>
        <a:p>
          <a:endParaRPr lang="en-US"/>
        </a:p>
      </dgm:t>
    </dgm:pt>
    <dgm:pt modelId="{1AD31544-5045-4CAA-B79F-BE12399942A2}" type="sibTrans" cxnId="{A20BAE8C-9D0D-4CCF-B0DC-280425773752}">
      <dgm:prSet/>
      <dgm:spPr/>
      <dgm:t>
        <a:bodyPr/>
        <a:lstStyle/>
        <a:p>
          <a:endParaRPr lang="en-US"/>
        </a:p>
      </dgm:t>
    </dgm:pt>
    <dgm:pt modelId="{9B4F73C9-7088-430B-83EC-6C62C07441EA}">
      <dgm:prSet/>
      <dgm:spPr/>
      <dgm:t>
        <a:bodyPr/>
        <a:lstStyle/>
        <a:p>
          <a:r>
            <a:rPr lang="nl-BE"/>
            <a:t>Maandbrief= overzicht van de leerstof en de activiteiten</a:t>
          </a:r>
          <a:endParaRPr lang="en-US"/>
        </a:p>
      </dgm:t>
    </dgm:pt>
    <dgm:pt modelId="{3017EBE4-A7E8-45A0-96C6-4D3888E5D39F}" type="parTrans" cxnId="{EDF990AC-EB8A-4AC7-843A-07C3B4B36842}">
      <dgm:prSet/>
      <dgm:spPr/>
      <dgm:t>
        <a:bodyPr/>
        <a:lstStyle/>
        <a:p>
          <a:endParaRPr lang="en-US"/>
        </a:p>
      </dgm:t>
    </dgm:pt>
    <dgm:pt modelId="{4DBECA6A-F475-4DBD-A1E4-54DA7E6E0689}" type="sibTrans" cxnId="{EDF990AC-EB8A-4AC7-843A-07C3B4B36842}">
      <dgm:prSet/>
      <dgm:spPr/>
      <dgm:t>
        <a:bodyPr/>
        <a:lstStyle/>
        <a:p>
          <a:endParaRPr lang="en-US"/>
        </a:p>
      </dgm:t>
    </dgm:pt>
    <dgm:pt modelId="{BD16B8C0-A1EF-4ED6-A5B3-93F9DBB21822}">
      <dgm:prSet/>
      <dgm:spPr/>
      <dgm:t>
        <a:bodyPr/>
        <a:lstStyle/>
        <a:p>
          <a:r>
            <a:rPr lang="nl-BE"/>
            <a:t>Graag verwittigen (via mail) indien je kind afwezig is.</a:t>
          </a:r>
          <a:endParaRPr lang="en-US"/>
        </a:p>
      </dgm:t>
    </dgm:pt>
    <dgm:pt modelId="{51B4F40E-9389-4B21-926E-9E92E9F250D4}" type="parTrans" cxnId="{190F7BCF-1816-4477-8D24-C47EBD35FC4C}">
      <dgm:prSet/>
      <dgm:spPr/>
      <dgm:t>
        <a:bodyPr/>
        <a:lstStyle/>
        <a:p>
          <a:endParaRPr lang="en-US"/>
        </a:p>
      </dgm:t>
    </dgm:pt>
    <dgm:pt modelId="{42295A3B-3C4F-4CD4-AF6D-4410C20235CF}" type="sibTrans" cxnId="{190F7BCF-1816-4477-8D24-C47EBD35FC4C}">
      <dgm:prSet/>
      <dgm:spPr/>
      <dgm:t>
        <a:bodyPr/>
        <a:lstStyle/>
        <a:p>
          <a:endParaRPr lang="en-US"/>
        </a:p>
      </dgm:t>
    </dgm:pt>
    <dgm:pt modelId="{87001B60-CC79-4B0F-B165-5CE9CE5A5346}" type="pres">
      <dgm:prSet presAssocID="{24C683A6-3CB2-4208-8CF5-3E8FC7EC6C5E}" presName="root" presStyleCnt="0">
        <dgm:presLayoutVars>
          <dgm:dir/>
          <dgm:resizeHandles val="exact"/>
        </dgm:presLayoutVars>
      </dgm:prSet>
      <dgm:spPr/>
    </dgm:pt>
    <dgm:pt modelId="{52259079-AA3D-40CC-8A72-576FB2F98157}" type="pres">
      <dgm:prSet presAssocID="{5D70131F-26F9-4CC3-B74C-A773825EA3F0}" presName="compNode" presStyleCnt="0"/>
      <dgm:spPr/>
    </dgm:pt>
    <dgm:pt modelId="{541AB281-55C0-46BA-8491-4B4783E7E783}" type="pres">
      <dgm:prSet presAssocID="{5D70131F-26F9-4CC3-B74C-A773825EA3F0}" presName="bgRect" presStyleLbl="bgShp" presStyleIdx="0" presStyleCnt="4"/>
      <dgm:spPr/>
    </dgm:pt>
    <dgm:pt modelId="{F8CFD8C7-F862-42B2-92C4-A03E1BBC95A3}" type="pres">
      <dgm:prSet presAssocID="{5D70131F-26F9-4CC3-B74C-A773825EA3F0}" presName="iconRect" presStyleLbl="node1" presStyleIdx="0" presStyleCnt="4" custLinFactY="200000" custLinFactNeighborX="12594" custLinFactNeighborY="2460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ek"/>
        </a:ext>
      </dgm:extLst>
    </dgm:pt>
    <dgm:pt modelId="{06B57DB2-E94F-44F3-90B6-22C5EC2898F1}" type="pres">
      <dgm:prSet presAssocID="{5D70131F-26F9-4CC3-B74C-A773825EA3F0}" presName="spaceRect" presStyleCnt="0"/>
      <dgm:spPr/>
    </dgm:pt>
    <dgm:pt modelId="{819F88E5-F144-4547-9FEE-035149D478A5}" type="pres">
      <dgm:prSet presAssocID="{5D70131F-26F9-4CC3-B74C-A773825EA3F0}" presName="parTx" presStyleLbl="revTx" presStyleIdx="0" presStyleCnt="5">
        <dgm:presLayoutVars>
          <dgm:chMax val="0"/>
          <dgm:chPref val="0"/>
        </dgm:presLayoutVars>
      </dgm:prSet>
      <dgm:spPr/>
    </dgm:pt>
    <dgm:pt modelId="{5EC4B05B-3D7F-4CCB-9955-F540EBE4E959}" type="pres">
      <dgm:prSet presAssocID="{E5429C13-92A0-4DF2-8220-81A618094DC2}" presName="sibTrans" presStyleCnt="0"/>
      <dgm:spPr/>
    </dgm:pt>
    <dgm:pt modelId="{24CB3E0F-EC70-48FC-93D6-35FEA3D251B8}" type="pres">
      <dgm:prSet presAssocID="{1E07D9F8-BBE5-4BB9-9167-F3FE6D5D1E2A}" presName="compNode" presStyleCnt="0"/>
      <dgm:spPr/>
    </dgm:pt>
    <dgm:pt modelId="{E7B0CA5F-5CB3-4330-A684-8C428F5DF434}" type="pres">
      <dgm:prSet presAssocID="{1E07D9F8-BBE5-4BB9-9167-F3FE6D5D1E2A}" presName="bgRect" presStyleLbl="bgShp" presStyleIdx="1" presStyleCnt="4"/>
      <dgm:spPr/>
    </dgm:pt>
    <dgm:pt modelId="{D140AEC4-DB81-4F34-B059-B743E5780CD4}" type="pres">
      <dgm:prSet presAssocID="{1E07D9F8-BBE5-4BB9-9167-F3FE6D5D1E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1F34500-5634-4090-B677-A13993751F5E}" type="pres">
      <dgm:prSet presAssocID="{1E07D9F8-BBE5-4BB9-9167-F3FE6D5D1E2A}" presName="spaceRect" presStyleCnt="0"/>
      <dgm:spPr/>
    </dgm:pt>
    <dgm:pt modelId="{F7529AEE-DCBE-459A-85F4-EF85AFC168A9}" type="pres">
      <dgm:prSet presAssocID="{1E07D9F8-BBE5-4BB9-9167-F3FE6D5D1E2A}" presName="parTx" presStyleLbl="revTx" presStyleIdx="1" presStyleCnt="5">
        <dgm:presLayoutVars>
          <dgm:chMax val="0"/>
          <dgm:chPref val="0"/>
        </dgm:presLayoutVars>
      </dgm:prSet>
      <dgm:spPr/>
    </dgm:pt>
    <dgm:pt modelId="{2B5B5B98-F190-4BDB-9C7F-D69E26B3B132}" type="pres">
      <dgm:prSet presAssocID="{1E07D9F8-BBE5-4BB9-9167-F3FE6D5D1E2A}" presName="desTx" presStyleLbl="revTx" presStyleIdx="2" presStyleCnt="5">
        <dgm:presLayoutVars/>
      </dgm:prSet>
      <dgm:spPr/>
    </dgm:pt>
    <dgm:pt modelId="{0FC80ACB-9C67-403F-9D31-F25FB021F0CE}" type="pres">
      <dgm:prSet presAssocID="{80A3B52C-DBDB-4035-8D64-EA9EE9D6ACAA}" presName="sibTrans" presStyleCnt="0"/>
      <dgm:spPr/>
    </dgm:pt>
    <dgm:pt modelId="{66833104-FCE5-4FE8-BF40-075F271AF238}" type="pres">
      <dgm:prSet presAssocID="{9B4F73C9-7088-430B-83EC-6C62C07441EA}" presName="compNode" presStyleCnt="0"/>
      <dgm:spPr/>
    </dgm:pt>
    <dgm:pt modelId="{0BB4C020-0D49-4019-97EB-85B7E68E086F}" type="pres">
      <dgm:prSet presAssocID="{9B4F73C9-7088-430B-83EC-6C62C07441EA}" presName="bgRect" presStyleLbl="bgShp" presStyleIdx="2" presStyleCnt="4"/>
      <dgm:spPr/>
    </dgm:pt>
    <dgm:pt modelId="{8106B6B6-0251-4EF1-8DB4-A3C180697843}" type="pres">
      <dgm:prSet presAssocID="{9B4F73C9-7088-430B-83EC-6C62C07441EA}" presName="iconRect" presStyleLbl="node1" presStyleIdx="2" presStyleCnt="4" custLinFactY="-200000" custLinFactNeighborX="12594" custLinFactNeighborY="-2526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lood"/>
        </a:ext>
      </dgm:extLst>
    </dgm:pt>
    <dgm:pt modelId="{036C8349-8938-4DEE-9096-A3F6DFB23B59}" type="pres">
      <dgm:prSet presAssocID="{9B4F73C9-7088-430B-83EC-6C62C07441EA}" presName="spaceRect" presStyleCnt="0"/>
      <dgm:spPr/>
    </dgm:pt>
    <dgm:pt modelId="{626E9FEE-4FEF-4106-9680-BA90E6229D01}" type="pres">
      <dgm:prSet presAssocID="{9B4F73C9-7088-430B-83EC-6C62C07441EA}" presName="parTx" presStyleLbl="revTx" presStyleIdx="3" presStyleCnt="5">
        <dgm:presLayoutVars>
          <dgm:chMax val="0"/>
          <dgm:chPref val="0"/>
        </dgm:presLayoutVars>
      </dgm:prSet>
      <dgm:spPr/>
    </dgm:pt>
    <dgm:pt modelId="{40F843B4-566A-49C5-8CDF-35A423E63EDC}" type="pres">
      <dgm:prSet presAssocID="{4DBECA6A-F475-4DBD-A1E4-54DA7E6E0689}" presName="sibTrans" presStyleCnt="0"/>
      <dgm:spPr/>
    </dgm:pt>
    <dgm:pt modelId="{E41FF2CE-7368-4139-958C-E228D9AB6F09}" type="pres">
      <dgm:prSet presAssocID="{BD16B8C0-A1EF-4ED6-A5B3-93F9DBB21822}" presName="compNode" presStyleCnt="0"/>
      <dgm:spPr/>
    </dgm:pt>
    <dgm:pt modelId="{D6865FA8-5842-4221-BAE9-DF4CA7C1601B}" type="pres">
      <dgm:prSet presAssocID="{BD16B8C0-A1EF-4ED6-A5B3-93F9DBB21822}" presName="bgRect" presStyleLbl="bgShp" presStyleIdx="3" presStyleCnt="4" custLinFactNeighborX="-4700" custLinFactNeighborY="-8297"/>
      <dgm:spPr/>
    </dgm:pt>
    <dgm:pt modelId="{555A3E9A-04AB-4674-8429-ACD95BB1E5B1}" type="pres">
      <dgm:prSet presAssocID="{BD16B8C0-A1EF-4ED6-A5B3-93F9DBB21822}" presName="iconRect" presStyleLbl="node1" presStyleIdx="3" presStyleCnt="4"/>
      <dgm:spPr>
        <a:ln>
          <a:noFill/>
        </a:ln>
      </dgm:spPr>
    </dgm:pt>
    <dgm:pt modelId="{58917AB7-37C2-4B60-A50A-025357A2F3B9}" type="pres">
      <dgm:prSet presAssocID="{BD16B8C0-A1EF-4ED6-A5B3-93F9DBB21822}" presName="spaceRect" presStyleCnt="0"/>
      <dgm:spPr/>
    </dgm:pt>
    <dgm:pt modelId="{2A7EFD5A-968A-4137-8AA1-28B601CC1157}" type="pres">
      <dgm:prSet presAssocID="{BD16B8C0-A1EF-4ED6-A5B3-93F9DBB2182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567485C-6F14-4BE3-8333-74EAB48135DF}" type="presOf" srcId="{A4AC4116-08F5-478E-A25D-C31ED7FD1F59}" destId="{2B5B5B98-F190-4BDB-9C7F-D69E26B3B132}" srcOrd="0" destOrd="0" presId="urn:microsoft.com/office/officeart/2018/2/layout/IconVerticalSolidList"/>
    <dgm:cxn modelId="{03B2C86B-EA62-44BC-AA25-8497DF8CF7DD}" type="presOf" srcId="{1E07D9F8-BBE5-4BB9-9167-F3FE6D5D1E2A}" destId="{F7529AEE-DCBE-459A-85F4-EF85AFC168A9}" srcOrd="0" destOrd="0" presId="urn:microsoft.com/office/officeart/2018/2/layout/IconVerticalSolidList"/>
    <dgm:cxn modelId="{55A7B453-4FB5-4451-BFC7-2AE43DFA567A}" type="presOf" srcId="{5D70131F-26F9-4CC3-B74C-A773825EA3F0}" destId="{819F88E5-F144-4547-9FEE-035149D478A5}" srcOrd="0" destOrd="0" presId="urn:microsoft.com/office/officeart/2018/2/layout/IconVerticalSolidList"/>
    <dgm:cxn modelId="{75C8FB8B-782E-45AF-8B3A-AEF19772ACB9}" srcId="{24C683A6-3CB2-4208-8CF5-3E8FC7EC6C5E}" destId="{1E07D9F8-BBE5-4BB9-9167-F3FE6D5D1E2A}" srcOrd="1" destOrd="0" parTransId="{9E15ACDA-8F49-4190-B2D3-4C31FA5BF497}" sibTransId="{80A3B52C-DBDB-4035-8D64-EA9EE9D6ACAA}"/>
    <dgm:cxn modelId="{A20BAE8C-9D0D-4CCF-B0DC-280425773752}" srcId="{1E07D9F8-BBE5-4BB9-9167-F3FE6D5D1E2A}" destId="{A4AC4116-08F5-478E-A25D-C31ED7FD1F59}" srcOrd="0" destOrd="0" parTransId="{23C3E27F-61CF-47EF-B78F-7FBB1DA3FE9F}" sibTransId="{1AD31544-5045-4CAA-B79F-BE12399942A2}"/>
    <dgm:cxn modelId="{6652E693-F197-4273-B928-62C5116CA74C}" type="presOf" srcId="{24C683A6-3CB2-4208-8CF5-3E8FC7EC6C5E}" destId="{87001B60-CC79-4B0F-B165-5CE9CE5A5346}" srcOrd="0" destOrd="0" presId="urn:microsoft.com/office/officeart/2018/2/layout/IconVerticalSolidList"/>
    <dgm:cxn modelId="{6F6F0FA3-323C-4D26-A5DD-F80FF3F76D87}" type="presOf" srcId="{BD16B8C0-A1EF-4ED6-A5B3-93F9DBB21822}" destId="{2A7EFD5A-968A-4137-8AA1-28B601CC1157}" srcOrd="0" destOrd="0" presId="urn:microsoft.com/office/officeart/2018/2/layout/IconVerticalSolidList"/>
    <dgm:cxn modelId="{EDF990AC-EB8A-4AC7-843A-07C3B4B36842}" srcId="{24C683A6-3CB2-4208-8CF5-3E8FC7EC6C5E}" destId="{9B4F73C9-7088-430B-83EC-6C62C07441EA}" srcOrd="2" destOrd="0" parTransId="{3017EBE4-A7E8-45A0-96C6-4D3888E5D39F}" sibTransId="{4DBECA6A-F475-4DBD-A1E4-54DA7E6E0689}"/>
    <dgm:cxn modelId="{A50A7BCE-87F3-488B-B663-7948A68F5B71}" srcId="{24C683A6-3CB2-4208-8CF5-3E8FC7EC6C5E}" destId="{5D70131F-26F9-4CC3-B74C-A773825EA3F0}" srcOrd="0" destOrd="0" parTransId="{8028945A-317A-4232-A92B-37387474EB88}" sibTransId="{E5429C13-92A0-4DF2-8220-81A618094DC2}"/>
    <dgm:cxn modelId="{190F7BCF-1816-4477-8D24-C47EBD35FC4C}" srcId="{24C683A6-3CB2-4208-8CF5-3E8FC7EC6C5E}" destId="{BD16B8C0-A1EF-4ED6-A5B3-93F9DBB21822}" srcOrd="3" destOrd="0" parTransId="{51B4F40E-9389-4B21-926E-9E92E9F250D4}" sibTransId="{42295A3B-3C4F-4CD4-AF6D-4410C20235CF}"/>
    <dgm:cxn modelId="{EF98E4E3-D512-42DA-A753-ED5E15ED8B50}" type="presOf" srcId="{9B4F73C9-7088-430B-83EC-6C62C07441EA}" destId="{626E9FEE-4FEF-4106-9680-BA90E6229D01}" srcOrd="0" destOrd="0" presId="urn:microsoft.com/office/officeart/2018/2/layout/IconVerticalSolidList"/>
    <dgm:cxn modelId="{2CC750C8-EA75-4B86-846B-A4D4262BAB23}" type="presParOf" srcId="{87001B60-CC79-4B0F-B165-5CE9CE5A5346}" destId="{52259079-AA3D-40CC-8A72-576FB2F98157}" srcOrd="0" destOrd="0" presId="urn:microsoft.com/office/officeart/2018/2/layout/IconVerticalSolidList"/>
    <dgm:cxn modelId="{0C39C479-5307-4601-9706-502FBD7600B7}" type="presParOf" srcId="{52259079-AA3D-40CC-8A72-576FB2F98157}" destId="{541AB281-55C0-46BA-8491-4B4783E7E783}" srcOrd="0" destOrd="0" presId="urn:microsoft.com/office/officeart/2018/2/layout/IconVerticalSolidList"/>
    <dgm:cxn modelId="{10EB3F05-FCB9-4575-B5EA-6FC38F461E8D}" type="presParOf" srcId="{52259079-AA3D-40CC-8A72-576FB2F98157}" destId="{F8CFD8C7-F862-42B2-92C4-A03E1BBC95A3}" srcOrd="1" destOrd="0" presId="urn:microsoft.com/office/officeart/2018/2/layout/IconVerticalSolidList"/>
    <dgm:cxn modelId="{5C1BC4F5-CCA8-4941-987D-8856B83E02A0}" type="presParOf" srcId="{52259079-AA3D-40CC-8A72-576FB2F98157}" destId="{06B57DB2-E94F-44F3-90B6-22C5EC2898F1}" srcOrd="2" destOrd="0" presId="urn:microsoft.com/office/officeart/2018/2/layout/IconVerticalSolidList"/>
    <dgm:cxn modelId="{A2C57DA3-46C8-4305-ABAE-A66F58C35393}" type="presParOf" srcId="{52259079-AA3D-40CC-8A72-576FB2F98157}" destId="{819F88E5-F144-4547-9FEE-035149D478A5}" srcOrd="3" destOrd="0" presId="urn:microsoft.com/office/officeart/2018/2/layout/IconVerticalSolidList"/>
    <dgm:cxn modelId="{3B9FF12A-27B0-4A4C-8B9C-1257355822E7}" type="presParOf" srcId="{87001B60-CC79-4B0F-B165-5CE9CE5A5346}" destId="{5EC4B05B-3D7F-4CCB-9955-F540EBE4E959}" srcOrd="1" destOrd="0" presId="urn:microsoft.com/office/officeart/2018/2/layout/IconVerticalSolidList"/>
    <dgm:cxn modelId="{B32C4072-5FAE-45F0-9930-02F2A4C34A3E}" type="presParOf" srcId="{87001B60-CC79-4B0F-B165-5CE9CE5A5346}" destId="{24CB3E0F-EC70-48FC-93D6-35FEA3D251B8}" srcOrd="2" destOrd="0" presId="urn:microsoft.com/office/officeart/2018/2/layout/IconVerticalSolidList"/>
    <dgm:cxn modelId="{5C4AFD91-51EF-47AD-A0CD-AF6FA0297850}" type="presParOf" srcId="{24CB3E0F-EC70-48FC-93D6-35FEA3D251B8}" destId="{E7B0CA5F-5CB3-4330-A684-8C428F5DF434}" srcOrd="0" destOrd="0" presId="urn:microsoft.com/office/officeart/2018/2/layout/IconVerticalSolidList"/>
    <dgm:cxn modelId="{8808FE9F-E868-423B-B6BC-DE469ADA227D}" type="presParOf" srcId="{24CB3E0F-EC70-48FC-93D6-35FEA3D251B8}" destId="{D140AEC4-DB81-4F34-B059-B743E5780CD4}" srcOrd="1" destOrd="0" presId="urn:microsoft.com/office/officeart/2018/2/layout/IconVerticalSolidList"/>
    <dgm:cxn modelId="{1E69AA63-C9E1-46B4-86FE-C3217A781845}" type="presParOf" srcId="{24CB3E0F-EC70-48FC-93D6-35FEA3D251B8}" destId="{71F34500-5634-4090-B677-A13993751F5E}" srcOrd="2" destOrd="0" presId="urn:microsoft.com/office/officeart/2018/2/layout/IconVerticalSolidList"/>
    <dgm:cxn modelId="{2D14AD52-4BB0-48C6-A118-30ACBA58D563}" type="presParOf" srcId="{24CB3E0F-EC70-48FC-93D6-35FEA3D251B8}" destId="{F7529AEE-DCBE-459A-85F4-EF85AFC168A9}" srcOrd="3" destOrd="0" presId="urn:microsoft.com/office/officeart/2018/2/layout/IconVerticalSolidList"/>
    <dgm:cxn modelId="{6114284F-0018-45B3-9381-29BD64EC7B82}" type="presParOf" srcId="{24CB3E0F-EC70-48FC-93D6-35FEA3D251B8}" destId="{2B5B5B98-F190-4BDB-9C7F-D69E26B3B132}" srcOrd="4" destOrd="0" presId="urn:microsoft.com/office/officeart/2018/2/layout/IconVerticalSolidList"/>
    <dgm:cxn modelId="{90884EDE-93DA-44F9-958C-90454EFDCCD2}" type="presParOf" srcId="{87001B60-CC79-4B0F-B165-5CE9CE5A5346}" destId="{0FC80ACB-9C67-403F-9D31-F25FB021F0CE}" srcOrd="3" destOrd="0" presId="urn:microsoft.com/office/officeart/2018/2/layout/IconVerticalSolidList"/>
    <dgm:cxn modelId="{B0063BB5-A04B-43AA-844B-2ED52045CC63}" type="presParOf" srcId="{87001B60-CC79-4B0F-B165-5CE9CE5A5346}" destId="{66833104-FCE5-4FE8-BF40-075F271AF238}" srcOrd="4" destOrd="0" presId="urn:microsoft.com/office/officeart/2018/2/layout/IconVerticalSolidList"/>
    <dgm:cxn modelId="{8B32081B-783A-4379-B39D-4EE69AB40DB6}" type="presParOf" srcId="{66833104-FCE5-4FE8-BF40-075F271AF238}" destId="{0BB4C020-0D49-4019-97EB-85B7E68E086F}" srcOrd="0" destOrd="0" presId="urn:microsoft.com/office/officeart/2018/2/layout/IconVerticalSolidList"/>
    <dgm:cxn modelId="{306A8C6A-C75C-4322-8768-575387F6AECE}" type="presParOf" srcId="{66833104-FCE5-4FE8-BF40-075F271AF238}" destId="{8106B6B6-0251-4EF1-8DB4-A3C180697843}" srcOrd="1" destOrd="0" presId="urn:microsoft.com/office/officeart/2018/2/layout/IconVerticalSolidList"/>
    <dgm:cxn modelId="{D364689E-AFDA-4C01-B6C7-62A469760A9C}" type="presParOf" srcId="{66833104-FCE5-4FE8-BF40-075F271AF238}" destId="{036C8349-8938-4DEE-9096-A3F6DFB23B59}" srcOrd="2" destOrd="0" presId="urn:microsoft.com/office/officeart/2018/2/layout/IconVerticalSolidList"/>
    <dgm:cxn modelId="{A0BC1E03-9B94-457D-A865-B95D90D7DA64}" type="presParOf" srcId="{66833104-FCE5-4FE8-BF40-075F271AF238}" destId="{626E9FEE-4FEF-4106-9680-BA90E6229D01}" srcOrd="3" destOrd="0" presId="urn:microsoft.com/office/officeart/2018/2/layout/IconVerticalSolidList"/>
    <dgm:cxn modelId="{60CD5C3C-BD1A-439A-A9EB-C2B136B14FA2}" type="presParOf" srcId="{87001B60-CC79-4B0F-B165-5CE9CE5A5346}" destId="{40F843B4-566A-49C5-8CDF-35A423E63EDC}" srcOrd="5" destOrd="0" presId="urn:microsoft.com/office/officeart/2018/2/layout/IconVerticalSolidList"/>
    <dgm:cxn modelId="{D563021A-B79A-467D-A66A-1700CC3AFB75}" type="presParOf" srcId="{87001B60-CC79-4B0F-B165-5CE9CE5A5346}" destId="{E41FF2CE-7368-4139-958C-E228D9AB6F09}" srcOrd="6" destOrd="0" presId="urn:microsoft.com/office/officeart/2018/2/layout/IconVerticalSolidList"/>
    <dgm:cxn modelId="{973AAE30-59F6-4F22-ADAE-E1291D956D91}" type="presParOf" srcId="{E41FF2CE-7368-4139-958C-E228D9AB6F09}" destId="{D6865FA8-5842-4221-BAE9-DF4CA7C1601B}" srcOrd="0" destOrd="0" presId="urn:microsoft.com/office/officeart/2018/2/layout/IconVerticalSolidList"/>
    <dgm:cxn modelId="{0D2538D7-E5AD-4A61-A5FF-706F63911C4B}" type="presParOf" srcId="{E41FF2CE-7368-4139-958C-E228D9AB6F09}" destId="{555A3E9A-04AB-4674-8429-ACD95BB1E5B1}" srcOrd="1" destOrd="0" presId="urn:microsoft.com/office/officeart/2018/2/layout/IconVerticalSolidList"/>
    <dgm:cxn modelId="{67B20510-6B43-46A5-89CC-423DCA867DA9}" type="presParOf" srcId="{E41FF2CE-7368-4139-958C-E228D9AB6F09}" destId="{58917AB7-37C2-4B60-A50A-025357A2F3B9}" srcOrd="2" destOrd="0" presId="urn:microsoft.com/office/officeart/2018/2/layout/IconVerticalSolidList"/>
    <dgm:cxn modelId="{BA44236E-C8B8-45B2-949B-CE48C8425DE7}" type="presParOf" srcId="{E41FF2CE-7368-4139-958C-E228D9AB6F09}" destId="{2A7EFD5A-968A-4137-8AA1-28B601CC11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9CE30-2A19-4ED1-A8EC-9CF5908A5293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61F6B-697A-4216-84D3-FA6815AED54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09637-53B2-4AFE-9E9D-9ED61981AA16}">
      <dsp:nvSpPr>
        <dsp:cNvPr id="0" name=""/>
        <dsp:cNvSpPr/>
      </dsp:nvSpPr>
      <dsp:spPr>
        <a:xfrm>
          <a:off x="1435590" y="531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Wiskunde is overal</a:t>
          </a:r>
          <a:endParaRPr lang="en-US" sz="2500" kern="1200"/>
        </a:p>
      </dsp:txBody>
      <dsp:txXfrm>
        <a:off x="1435590" y="531"/>
        <a:ext cx="3549015" cy="1242935"/>
      </dsp:txXfrm>
    </dsp:sp>
    <dsp:sp modelId="{34195158-392C-4B56-8E11-2478162DCB4B}">
      <dsp:nvSpPr>
        <dsp:cNvPr id="0" name=""/>
        <dsp:cNvSpPr/>
      </dsp:nvSpPr>
      <dsp:spPr>
        <a:xfrm>
          <a:off x="4984605" y="53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Kijk om je heen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Laat kinderen de wiskunde ook ontdekken om hen heen.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/>
            <a:t>Bv. Tafel dekken, spaarpot beheren, kloklezen om naar school of hobby te gaan,…</a:t>
          </a:r>
          <a:endParaRPr lang="en-US" sz="1100" kern="1200"/>
        </a:p>
      </dsp:txBody>
      <dsp:txXfrm>
        <a:off x="4984605" y="531"/>
        <a:ext cx="2902094" cy="1242935"/>
      </dsp:txXfrm>
    </dsp:sp>
    <dsp:sp modelId="{8B9E6EDC-A74A-46B9-9AD5-8CB84D7FF89D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E120E-C7AC-4DFC-8998-401417159C2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90F10-F5B6-4A13-8C5C-75FAADF4848C}">
      <dsp:nvSpPr>
        <dsp:cNvPr id="0" name=""/>
        <dsp:cNvSpPr/>
      </dsp:nvSpPr>
      <dsp:spPr>
        <a:xfrm>
          <a:off x="1435590" y="1554201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Herhaling</a:t>
          </a:r>
          <a:endParaRPr lang="en-US" sz="2500" kern="1200"/>
        </a:p>
      </dsp:txBody>
      <dsp:txXfrm>
        <a:off x="1435590" y="1554201"/>
        <a:ext cx="3549015" cy="1242935"/>
      </dsp:txXfrm>
    </dsp:sp>
    <dsp:sp modelId="{6597F4EC-79A0-49C5-8958-9759623B53A9}">
      <dsp:nvSpPr>
        <dsp:cNvPr id="0" name=""/>
        <dsp:cNvSpPr/>
      </dsp:nvSpPr>
      <dsp:spPr>
        <a:xfrm>
          <a:off x="4984605" y="155420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Heel wat rekenvaardigheden vragen om herhaling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/>
            <a:t>Bv. Splitsingen, tafels (Blijvend belangrijk, zowel maal- als deeltafels), formules (Bv. omtrek en oppervlakte)</a:t>
          </a:r>
          <a:endParaRPr lang="en-US" sz="1100" kern="1200"/>
        </a:p>
      </dsp:txBody>
      <dsp:txXfrm>
        <a:off x="4984605" y="1554201"/>
        <a:ext cx="2902094" cy="1242935"/>
      </dsp:txXfrm>
    </dsp:sp>
    <dsp:sp modelId="{888E841A-D585-4570-BC63-F0E2B5256887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2BA6E-3B70-4A2B-BFFB-4F6470A7C21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953ED-AE4B-45B4-9DBD-0799513A092C}">
      <dsp:nvSpPr>
        <dsp:cNvPr id="0" name=""/>
        <dsp:cNvSpPr/>
      </dsp:nvSpPr>
      <dsp:spPr>
        <a:xfrm>
          <a:off x="1435590" y="3107870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Oefenen op maat</a:t>
          </a:r>
          <a:endParaRPr lang="en-US" sz="2500" kern="1200"/>
        </a:p>
      </dsp:txBody>
      <dsp:txXfrm>
        <a:off x="1435590" y="3107870"/>
        <a:ext cx="3549015" cy="1242935"/>
      </dsp:txXfrm>
    </dsp:sp>
    <dsp:sp modelId="{CF09C4AA-5C56-4D57-A78D-B67D5D6D770F}">
      <dsp:nvSpPr>
        <dsp:cNvPr id="0" name=""/>
        <dsp:cNvSpPr/>
      </dsp:nvSpPr>
      <dsp:spPr>
        <a:xfrm>
          <a:off x="4984605" y="3107870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i="1" kern="1200"/>
            <a:t>“Niet het vele is goed, maar het goede is veel!”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Niet alles moet ingevuld!</a:t>
          </a:r>
          <a:endParaRPr lang="en-US" sz="1100" kern="1200"/>
        </a:p>
      </dsp:txBody>
      <dsp:txXfrm>
        <a:off x="4984605" y="3107870"/>
        <a:ext cx="2902094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E170-3691-4CF1-9945-57B41248287D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DE60B-485A-4487-9227-D7D1E19C8729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5DE8B-F568-4299-A006-7DC2633AC451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Mundo – eigen thema’s</a:t>
          </a:r>
          <a:endParaRPr lang="en-US" sz="2200" kern="1200"/>
        </a:p>
      </dsp:txBody>
      <dsp:txXfrm>
        <a:off x="1429899" y="2442"/>
        <a:ext cx="3455303" cy="1238008"/>
      </dsp:txXfrm>
    </dsp:sp>
    <dsp:sp modelId="{D179E4F7-3327-4B17-B3E0-833F831100D2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69E7-2319-4B0F-A45D-5EF0B392BA89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5BFBA-4875-4DFA-A5ED-5D4F09DE9ABF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Spreekbeurt</a:t>
          </a:r>
          <a:endParaRPr lang="en-US" sz="2200" kern="1200"/>
        </a:p>
      </dsp:txBody>
      <dsp:txXfrm>
        <a:off x="1429899" y="1549953"/>
        <a:ext cx="3455303" cy="1238008"/>
      </dsp:txXfrm>
    </dsp:sp>
    <dsp:sp modelId="{66572C75-432D-4DF9-9123-8B71075F729B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53F28-ABFF-4E80-96F9-F77C8A97BE1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50273-0473-440A-AF98-00F8E6C5EB0C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Sociale vaardigheden (dit jaar extra in de kijker)</a:t>
          </a:r>
          <a:endParaRPr lang="en-US" sz="2200" kern="1200"/>
        </a:p>
      </dsp:txBody>
      <dsp:txXfrm>
        <a:off x="1429899" y="3097464"/>
        <a:ext cx="3455303" cy="1238008"/>
      </dsp:txXfrm>
    </dsp:sp>
    <dsp:sp modelId="{03E059B3-8633-4D4C-BCA0-503B97EBD333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61899-A738-4A25-B3A7-31049D47717D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EA9BA-14CE-4066-9110-CC4859178850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Leeruitstap Neeltje Jans</a:t>
          </a:r>
          <a:endParaRPr lang="en-US" sz="2200" kern="1200"/>
        </a:p>
      </dsp:txBody>
      <dsp:txXfrm>
        <a:off x="1429899" y="4644974"/>
        <a:ext cx="3455303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E91FE-045F-42A1-AC6A-16F7F16D3F09}">
      <dsp:nvSpPr>
        <dsp:cNvPr id="0" name=""/>
        <dsp:cNvSpPr/>
      </dsp:nvSpPr>
      <dsp:spPr>
        <a:xfrm>
          <a:off x="0" y="4597"/>
          <a:ext cx="48852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62121-1DA8-442A-B8CF-06C12563E24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425F0-E214-4FA1-AEC9-04102E866F9A}">
      <dsp:nvSpPr>
        <dsp:cNvPr id="0" name=""/>
        <dsp:cNvSpPr/>
      </dsp:nvSpPr>
      <dsp:spPr>
        <a:xfrm>
          <a:off x="1131174" y="459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1 x maand</a:t>
          </a:r>
          <a:endParaRPr lang="en-US" sz="1600" kern="1200"/>
        </a:p>
      </dsp:txBody>
      <dsp:txXfrm>
        <a:off x="1131174" y="4597"/>
        <a:ext cx="3754028" cy="979371"/>
      </dsp:txXfrm>
    </dsp:sp>
    <dsp:sp modelId="{0AAA7BA2-395C-4DC8-8B0A-68D0ED03A2C0}">
      <dsp:nvSpPr>
        <dsp:cNvPr id="0" name=""/>
        <dsp:cNvSpPr/>
      </dsp:nvSpPr>
      <dsp:spPr>
        <a:xfrm>
          <a:off x="0" y="1228812"/>
          <a:ext cx="48852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B079-FC9B-40A0-AB63-233D1E9AB16E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1E93-00FD-4F91-9E23-4390AF763A03}">
      <dsp:nvSpPr>
        <dsp:cNvPr id="0" name=""/>
        <dsp:cNvSpPr/>
      </dsp:nvSpPr>
      <dsp:spPr>
        <a:xfrm>
          <a:off x="1131174" y="1228812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Materiaal: goed snijmes en snijplankje dat groot genoeg is.</a:t>
          </a:r>
          <a:endParaRPr lang="en-US" sz="1600" kern="1200"/>
        </a:p>
      </dsp:txBody>
      <dsp:txXfrm>
        <a:off x="1131174" y="1228812"/>
        <a:ext cx="3754028" cy="979371"/>
      </dsp:txXfrm>
    </dsp:sp>
    <dsp:sp modelId="{C1E1E5ED-42E5-42B2-98B6-4C097770613D}">
      <dsp:nvSpPr>
        <dsp:cNvPr id="0" name=""/>
        <dsp:cNvSpPr/>
      </dsp:nvSpPr>
      <dsp:spPr>
        <a:xfrm>
          <a:off x="0" y="2453027"/>
          <a:ext cx="48852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11D3C-93AA-405A-98E5-E5F0D9A2CCAB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2CB5D-AF0A-4F7C-A7E5-420F6FC5775E}">
      <dsp:nvSpPr>
        <dsp:cNvPr id="0" name=""/>
        <dsp:cNvSpPr/>
      </dsp:nvSpPr>
      <dsp:spPr>
        <a:xfrm>
          <a:off x="1131174" y="2453027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Seizoens- of themagebonden.</a:t>
          </a:r>
          <a:endParaRPr lang="en-US" sz="1600" kern="1200"/>
        </a:p>
      </dsp:txBody>
      <dsp:txXfrm>
        <a:off x="1131174" y="2453027"/>
        <a:ext cx="3754028" cy="979371"/>
      </dsp:txXfrm>
    </dsp:sp>
    <dsp:sp modelId="{37908B81-1959-4044-AD56-FA244A6F01E2}">
      <dsp:nvSpPr>
        <dsp:cNvPr id="0" name=""/>
        <dsp:cNvSpPr/>
      </dsp:nvSpPr>
      <dsp:spPr>
        <a:xfrm>
          <a:off x="0" y="3677241"/>
          <a:ext cx="48852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AC704-4AFC-4A5B-8130-BBC9BCEEAE2D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CB75B-C5DB-44C6-9EC2-9D0D025FF88F}">
      <dsp:nvSpPr>
        <dsp:cNvPr id="0" name=""/>
        <dsp:cNvSpPr/>
      </dsp:nvSpPr>
      <dsp:spPr>
        <a:xfrm>
          <a:off x="1131174" y="3677241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Gezond koken</a:t>
          </a:r>
          <a:endParaRPr lang="en-US" sz="1600" kern="1200"/>
        </a:p>
      </dsp:txBody>
      <dsp:txXfrm>
        <a:off x="1131174" y="3677241"/>
        <a:ext cx="3754028" cy="979371"/>
      </dsp:txXfrm>
    </dsp:sp>
    <dsp:sp modelId="{E86578D1-E0D3-4522-8E92-9E7A48A38BE3}">
      <dsp:nvSpPr>
        <dsp:cNvPr id="0" name=""/>
        <dsp:cNvSpPr/>
      </dsp:nvSpPr>
      <dsp:spPr>
        <a:xfrm>
          <a:off x="0" y="4901456"/>
          <a:ext cx="48852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1D15A-CD69-4AE1-9CCD-2B4CC496CC2F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FDD8-C882-481C-BA14-F1DB2085E06B}">
      <dsp:nvSpPr>
        <dsp:cNvPr id="0" name=""/>
        <dsp:cNvSpPr/>
      </dsp:nvSpPr>
      <dsp:spPr>
        <a:xfrm>
          <a:off x="1131174" y="4901456"/>
          <a:ext cx="3754028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Voorbeelden: verse soep, fruitsatés, spaghettisaus, gezond </a:t>
          </a:r>
          <a:r>
            <a:rPr lang="en-US" sz="1600" kern="1200"/>
            <a:t>ontbijt</a:t>
          </a:r>
          <a:r>
            <a:rPr lang="nl-BE" sz="1600" kern="1200"/>
            <a:t>, gezonde brooddozen,…</a:t>
          </a:r>
          <a:endParaRPr lang="en-US" sz="1600" kern="1200"/>
        </a:p>
      </dsp:txBody>
      <dsp:txXfrm>
        <a:off x="1131174" y="4901456"/>
        <a:ext cx="3754028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4EC5-7F35-4CB1-B841-0638D73C0646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7A10-839B-4B87-9741-F084EF974410}">
      <dsp:nvSpPr>
        <dsp:cNvPr id="0" name=""/>
        <dsp:cNvSpPr/>
      </dsp:nvSpPr>
      <dsp:spPr>
        <a:xfrm>
          <a:off x="0" y="2492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>
              <a:cs typeface="Calibri Light"/>
            </a:rPr>
            <a:t>4 </a:t>
          </a:r>
          <a:r>
            <a:rPr lang="en-US" sz="2800" kern="1200" err="1">
              <a:cs typeface="Calibri Light"/>
            </a:rPr>
            <a:t>rapporten</a:t>
          </a:r>
          <a:r>
            <a:rPr lang="en-US" sz="2800" kern="1200">
              <a:cs typeface="Calibri Light"/>
            </a:rPr>
            <a:t> (</a:t>
          </a:r>
          <a:r>
            <a:rPr lang="en-US" sz="2800" kern="1200" err="1">
              <a:cs typeface="Calibri Light"/>
            </a:rPr>
            <a:t>oktober</a:t>
          </a:r>
          <a:r>
            <a:rPr lang="en-US" sz="2800" kern="1200">
              <a:cs typeface="Calibri Light"/>
            </a:rPr>
            <a:t>, </a:t>
          </a:r>
          <a:r>
            <a:rPr lang="en-US" sz="2800" kern="1200" err="1">
              <a:cs typeface="Calibri Light"/>
            </a:rPr>
            <a:t>Kerstmis</a:t>
          </a:r>
          <a:r>
            <a:rPr lang="en-US" sz="2800" kern="1200">
              <a:cs typeface="Calibri Light"/>
            </a:rPr>
            <a:t>, </a:t>
          </a:r>
          <a:r>
            <a:rPr lang="en-US" sz="2800" kern="1200" err="1">
              <a:cs typeface="Calibri Light"/>
            </a:rPr>
            <a:t>Pasen</a:t>
          </a:r>
          <a:r>
            <a:rPr lang="en-US" sz="2800" kern="1200">
              <a:cs typeface="Calibri Light"/>
            </a:rPr>
            <a:t>, </a:t>
          </a:r>
          <a:r>
            <a:rPr lang="en-US" sz="2800" kern="1200" err="1">
              <a:cs typeface="Calibri Light"/>
            </a:rPr>
            <a:t>juni</a:t>
          </a:r>
          <a:r>
            <a:rPr lang="en-US" sz="2800" kern="1200">
              <a:cs typeface="Calibri Light"/>
            </a:rPr>
            <a:t>)</a:t>
          </a:r>
          <a:endParaRPr lang="nl-BE" sz="2800" kern="1200">
            <a:cs typeface="Calibri Light"/>
          </a:endParaRPr>
        </a:p>
      </dsp:txBody>
      <dsp:txXfrm>
        <a:off x="0" y="2492"/>
        <a:ext cx="4869656" cy="1700138"/>
      </dsp:txXfrm>
    </dsp:sp>
    <dsp:sp modelId="{D3AD915A-095C-4082-8EB1-C34DC1ED4D46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E228E-69B5-4BD4-B609-87C5EEE28F3B}">
      <dsp:nvSpPr>
        <dsp:cNvPr id="0" name=""/>
        <dsp:cNvSpPr/>
      </dsp:nvSpPr>
      <dsp:spPr>
        <a:xfrm>
          <a:off x="0" y="1702630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cs typeface="Calibri Light"/>
            </a:rPr>
            <a:t>Oktober (</a:t>
          </a:r>
          <a:r>
            <a:rPr lang="en-US" sz="2800" kern="1200" err="1">
              <a:cs typeface="Calibri Light"/>
            </a:rPr>
            <a:t>zorg</a:t>
          </a:r>
          <a:r>
            <a:rPr lang="en-US" sz="2800" kern="1200">
              <a:cs typeface="Calibri Light"/>
            </a:rPr>
            <a:t>)</a:t>
          </a:r>
          <a:br>
            <a:rPr lang="en-US" sz="2800" kern="1200">
              <a:cs typeface="Calibri Light"/>
            </a:rPr>
          </a:br>
          <a:r>
            <a:rPr lang="en-US" sz="2800" kern="1200" err="1">
              <a:solidFill>
                <a:srgbClr val="010000"/>
              </a:solidFill>
              <a:cs typeface="Calibri Light"/>
            </a:rPr>
            <a:t>december</a:t>
          </a:r>
          <a:r>
            <a:rPr lang="nl-BE" sz="2800" kern="1200"/>
            <a:t>+ juni (iedereen)</a:t>
          </a:r>
          <a:endParaRPr lang="en-US" sz="2800" kern="1200"/>
        </a:p>
      </dsp:txBody>
      <dsp:txXfrm>
        <a:off x="0" y="1702630"/>
        <a:ext cx="4869656" cy="1700138"/>
      </dsp:txXfrm>
    </dsp:sp>
    <dsp:sp modelId="{254A352A-8B30-4484-A006-BF9D61FC7720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1CBF2-3C77-4AB3-9CE5-75C6F0E5DE20}">
      <dsp:nvSpPr>
        <dsp:cNvPr id="0" name=""/>
        <dsp:cNvSpPr/>
      </dsp:nvSpPr>
      <dsp:spPr>
        <a:xfrm>
          <a:off x="0" y="3402769"/>
          <a:ext cx="4869656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/>
            <a:t>Blijf niet zitten met vragen, spreek ons aan of stuur een email (naar beide leerkrachten)</a:t>
          </a:r>
          <a:endParaRPr lang="en-US" sz="2800" kern="1200"/>
        </a:p>
      </dsp:txBody>
      <dsp:txXfrm>
        <a:off x="0" y="3402769"/>
        <a:ext cx="4869656" cy="1700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E9BF-3C7A-425C-BDE9-6C2037110892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C442E-78B1-4B3C-A829-2D4B73E4BF07}">
      <dsp:nvSpPr>
        <dsp:cNvPr id="0" name=""/>
        <dsp:cNvSpPr/>
      </dsp:nvSpPr>
      <dsp:spPr>
        <a:xfrm>
          <a:off x="0" y="0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-</a:t>
          </a:r>
          <a:r>
            <a:rPr lang="en-US" sz="1200" kern="1200"/>
            <a:t> </a:t>
          </a:r>
          <a:r>
            <a:rPr lang="nl-BE" sz="1200" kern="1200"/>
            <a:t> UITSTAPPEN: Zo vaak mogelijk met de fiets</a:t>
          </a:r>
          <a:endParaRPr lang="en-US" sz="1200" kern="1200"/>
        </a:p>
      </dsp:txBody>
      <dsp:txXfrm>
        <a:off x="0" y="0"/>
        <a:ext cx="4869656" cy="638175"/>
      </dsp:txXfrm>
    </dsp:sp>
    <dsp:sp modelId="{1113BCA1-83B0-447A-B947-3422B9E02283}">
      <dsp:nvSpPr>
        <dsp:cNvPr id="0" name=""/>
        <dsp:cNvSpPr/>
      </dsp:nvSpPr>
      <dsp:spPr>
        <a:xfrm>
          <a:off x="0" y="638175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377DD-65E3-4B05-9170-F24D3D1EA39D}">
      <dsp:nvSpPr>
        <dsp:cNvPr id="0" name=""/>
        <dsp:cNvSpPr/>
      </dsp:nvSpPr>
      <dsp:spPr>
        <a:xfrm>
          <a:off x="0" y="638175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Aangepaste fiets (niet te klein), fietshelm en slot</a:t>
          </a:r>
          <a:br>
            <a:rPr lang="en-US" sz="1200" kern="1200"/>
          </a:br>
          <a:r>
            <a:rPr lang="en-US" sz="1200" kern="1200"/>
            <a:t> (</a:t>
          </a:r>
          <a:r>
            <a:rPr lang="nl-BE" sz="1200" kern="1200"/>
            <a:t>fietshelm huren</a:t>
          </a:r>
          <a:r>
            <a:rPr lang="en-US" sz="1200" kern="1200"/>
            <a:t> = 50 cent)</a:t>
          </a:r>
          <a:endParaRPr lang="nl-BE" sz="1200" kern="1200"/>
        </a:p>
      </dsp:txBody>
      <dsp:txXfrm>
        <a:off x="0" y="638175"/>
        <a:ext cx="4869656" cy="638175"/>
      </dsp:txXfrm>
    </dsp:sp>
    <dsp:sp modelId="{BC2EFEC6-508A-4B54-B0D3-31A54F303CA5}">
      <dsp:nvSpPr>
        <dsp:cNvPr id="0" name=""/>
        <dsp:cNvSpPr/>
      </dsp:nvSpPr>
      <dsp:spPr>
        <a:xfrm>
          <a:off x="0" y="127635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B201E-9039-4B37-A969-743A709A5164}">
      <dsp:nvSpPr>
        <dsp:cNvPr id="0" name=""/>
        <dsp:cNvSpPr/>
      </dsp:nvSpPr>
      <dsp:spPr>
        <a:xfrm>
          <a:off x="0" y="1276350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cs typeface="Calibri Light" panose="020F0302020204030204"/>
            </a:rPr>
            <a:t>Geen </a:t>
          </a:r>
          <a:r>
            <a:rPr lang="en-US" sz="1200" kern="1200" err="1">
              <a:cs typeface="Calibri Light" panose="020F0302020204030204"/>
            </a:rPr>
            <a:t>rij</a:t>
          </a:r>
          <a:r>
            <a:rPr lang="en-US" sz="1200" kern="1200">
              <a:cs typeface="Calibri Light" panose="020F0302020204030204"/>
            </a:rPr>
            <a:t> -&gt; </a:t>
          </a:r>
          <a:r>
            <a:rPr lang="en-US" sz="1200" kern="1200" err="1">
              <a:cs typeface="Calibri Light" panose="020F0302020204030204"/>
            </a:rPr>
            <a:t>zelf</a:t>
          </a:r>
          <a:r>
            <a:rPr lang="en-US" sz="1200" kern="1200">
              <a:cs typeface="Calibri Light" panose="020F0302020204030204"/>
            </a:rPr>
            <a:t> </a:t>
          </a:r>
          <a:r>
            <a:rPr lang="en-US" sz="1200" kern="1200" err="1">
              <a:cs typeface="Calibri Light" panose="020F0302020204030204"/>
            </a:rPr>
            <a:t>naar</a:t>
          </a:r>
          <a:r>
            <a:rPr lang="en-US" sz="1200" kern="1200">
              <a:cs typeface="Calibri Light" panose="020F0302020204030204"/>
            </a:rPr>
            <a:t> de </a:t>
          </a:r>
          <a:r>
            <a:rPr lang="en-US" sz="1200" kern="1200" err="1">
              <a:cs typeface="Calibri Light" panose="020F0302020204030204"/>
            </a:rPr>
            <a:t>klas</a:t>
          </a:r>
          <a:endParaRPr lang="en-US" sz="1200" kern="1200">
            <a:cs typeface="Calibri Light" panose="020F0302020204030204"/>
          </a:endParaRPr>
        </a:p>
      </dsp:txBody>
      <dsp:txXfrm>
        <a:off x="0" y="1276350"/>
        <a:ext cx="4869656" cy="638175"/>
      </dsp:txXfrm>
    </dsp:sp>
    <dsp:sp modelId="{F1CF2E3A-E1B7-434F-92AC-600F1618CD03}">
      <dsp:nvSpPr>
        <dsp:cNvPr id="0" name=""/>
        <dsp:cNvSpPr/>
      </dsp:nvSpPr>
      <dsp:spPr>
        <a:xfrm>
          <a:off x="0" y="1914524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16A12-30FA-4661-BC4D-B48ADB319962}">
      <dsp:nvSpPr>
        <dsp:cNvPr id="0" name=""/>
        <dsp:cNvSpPr/>
      </dsp:nvSpPr>
      <dsp:spPr>
        <a:xfrm>
          <a:off x="0" y="1914525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Begeleiders gezocht (wie kan mee fietsen?</a:t>
          </a:r>
          <a:r>
            <a:rPr lang="en-US" sz="1200" kern="1200"/>
            <a:t> </a:t>
          </a:r>
          <a:r>
            <a:rPr lang="nl-BE" sz="1200" kern="1200"/>
            <a:t> Wie kan brengen/halen met de auto)</a:t>
          </a:r>
          <a:endParaRPr lang="en-US" sz="1200" kern="1200"/>
        </a:p>
      </dsp:txBody>
      <dsp:txXfrm>
        <a:off x="0" y="1914525"/>
        <a:ext cx="4869656" cy="638175"/>
      </dsp:txXfrm>
    </dsp:sp>
    <dsp:sp modelId="{39956990-FA9A-4C6D-9F7D-C46913AF5E22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4538E-3206-44EA-B459-639BD0334DD5}">
      <dsp:nvSpPr>
        <dsp:cNvPr id="0" name=""/>
        <dsp:cNvSpPr/>
      </dsp:nvSpPr>
      <dsp:spPr>
        <a:xfrm>
          <a:off x="0" y="2552700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ZWEMMEN: 1 keer per maand op maandag</a:t>
          </a:r>
          <a:endParaRPr lang="en-US" sz="1200" kern="1200"/>
        </a:p>
      </dsp:txBody>
      <dsp:txXfrm>
        <a:off x="0" y="2552700"/>
        <a:ext cx="4869656" cy="638175"/>
      </dsp:txXfrm>
    </dsp:sp>
    <dsp:sp modelId="{39C25106-5467-4E23-B4D9-5111D1D627F0}">
      <dsp:nvSpPr>
        <dsp:cNvPr id="0" name=""/>
        <dsp:cNvSpPr/>
      </dsp:nvSpPr>
      <dsp:spPr>
        <a:xfrm>
          <a:off x="0" y="3190874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800FA-4749-4B51-B088-44484EC36C2C}">
      <dsp:nvSpPr>
        <dsp:cNvPr id="0" name=""/>
        <dsp:cNvSpPr/>
      </dsp:nvSpPr>
      <dsp:spPr>
        <a:xfrm>
          <a:off x="0" y="3190875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Badmuts = verplicht </a:t>
          </a:r>
          <a:br>
            <a:rPr lang="nl-BE" sz="1200" kern="1200"/>
          </a:br>
          <a:r>
            <a:rPr lang="nl-BE" sz="1200" kern="1200" err="1"/>
            <a:t>Zwemzak</a:t>
          </a:r>
          <a:r>
            <a:rPr lang="nl-BE" sz="1200" kern="1200"/>
            <a:t> vergeten = uitlenen op school (graag zelf wassen)</a:t>
          </a:r>
          <a:r>
            <a:rPr lang="en-US" sz="1200" kern="1200"/>
            <a:t> </a:t>
          </a:r>
        </a:p>
      </dsp:txBody>
      <dsp:txXfrm>
        <a:off x="0" y="3190875"/>
        <a:ext cx="4869656" cy="638175"/>
      </dsp:txXfrm>
    </dsp:sp>
    <dsp:sp modelId="{E9C8388D-768D-4951-BE34-C9FD1A164946}">
      <dsp:nvSpPr>
        <dsp:cNvPr id="0" name=""/>
        <dsp:cNvSpPr/>
      </dsp:nvSpPr>
      <dsp:spPr>
        <a:xfrm>
          <a:off x="0" y="382905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21F22-46DE-4F94-817F-540FD3B783E6}">
      <dsp:nvSpPr>
        <dsp:cNvPr id="0" name=""/>
        <dsp:cNvSpPr/>
      </dsp:nvSpPr>
      <dsp:spPr>
        <a:xfrm>
          <a:off x="0" y="3829050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SPORT : 	 elke donderdag </a:t>
          </a:r>
          <a:br>
            <a:rPr lang="nl-BE" sz="1200" kern="1200"/>
          </a:br>
          <a:r>
            <a:rPr lang="nl-BE" sz="1200" kern="1200"/>
            <a:t>	</a:t>
          </a:r>
          <a:r>
            <a:rPr lang="en-US" sz="1200" kern="1200"/>
            <a:t>             </a:t>
          </a:r>
          <a:r>
            <a:rPr lang="nl-BE" sz="1200" kern="1200"/>
            <a:t> om de 2 weken dinsdag</a:t>
          </a:r>
          <a:br>
            <a:rPr lang="nl-BE" sz="1200" kern="1200"/>
          </a:br>
          <a:r>
            <a:rPr lang="nl-BE" sz="1200" kern="1200"/>
            <a:t>	</a:t>
          </a:r>
          <a:r>
            <a:rPr lang="en-US" sz="1200" kern="1200"/>
            <a:t>       </a:t>
          </a:r>
        </a:p>
      </dsp:txBody>
      <dsp:txXfrm>
        <a:off x="0" y="3829050"/>
        <a:ext cx="4869656" cy="638175"/>
      </dsp:txXfrm>
    </dsp:sp>
    <dsp:sp modelId="{4E93B97F-79CE-4687-911B-5F03F117E17B}">
      <dsp:nvSpPr>
        <dsp:cNvPr id="0" name=""/>
        <dsp:cNvSpPr/>
      </dsp:nvSpPr>
      <dsp:spPr>
        <a:xfrm>
          <a:off x="0" y="44672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2EC6C-9FFE-4855-89CC-A6FA1476DC50}">
      <dsp:nvSpPr>
        <dsp:cNvPr id="0" name=""/>
        <dsp:cNvSpPr/>
      </dsp:nvSpPr>
      <dsp:spPr>
        <a:xfrm>
          <a:off x="0" y="4467225"/>
          <a:ext cx="4869656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 activiteiten </a:t>
          </a:r>
          <a:r>
            <a:rPr lang="nl-BE" sz="1200" kern="1200" err="1"/>
            <a:t>Moev</a:t>
          </a:r>
          <a:endParaRPr lang="en-US" sz="1200" kern="1200" err="1"/>
        </a:p>
      </dsp:txBody>
      <dsp:txXfrm>
        <a:off x="0" y="4467225"/>
        <a:ext cx="4869656" cy="638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B281-55C0-46BA-8491-4B4783E7E783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FD8C7-F862-42B2-92C4-A03E1BBC95A3}">
      <dsp:nvSpPr>
        <dsp:cNvPr id="0" name=""/>
        <dsp:cNvSpPr/>
      </dsp:nvSpPr>
      <dsp:spPr>
        <a:xfrm>
          <a:off x="460250" y="3318115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F88E5-F144-4547-9FEE-035149D478A5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Schoolgerief personaliseren a.u.b. (met naam of klasnummer)</a:t>
          </a:r>
          <a:endParaRPr lang="en-US" sz="2000" kern="1200"/>
        </a:p>
      </dsp:txBody>
      <dsp:txXfrm>
        <a:off x="1429899" y="2442"/>
        <a:ext cx="3455303" cy="1238008"/>
      </dsp:txXfrm>
    </dsp:sp>
    <dsp:sp modelId="{E7B0CA5F-5CB3-4330-A684-8C428F5DF434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0AEC4-DB81-4F34-B059-B743E5780CD4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29AEE-DCBE-459A-85F4-EF85AFC168A9}">
      <dsp:nvSpPr>
        <dsp:cNvPr id="0" name=""/>
        <dsp:cNvSpPr/>
      </dsp:nvSpPr>
      <dsp:spPr>
        <a:xfrm>
          <a:off x="1429899" y="1549953"/>
          <a:ext cx="219834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Klasdoorbrekend lezen: leerlingen zijn begeleider</a:t>
          </a:r>
          <a:endParaRPr lang="en-US" sz="2000" kern="1200"/>
        </a:p>
      </dsp:txBody>
      <dsp:txXfrm>
        <a:off x="1429899" y="1549953"/>
        <a:ext cx="2198341" cy="1238008"/>
      </dsp:txXfrm>
    </dsp:sp>
    <dsp:sp modelId="{2B5B5B98-F190-4BDB-9C7F-D69E26B3B132}">
      <dsp:nvSpPr>
        <dsp:cNvPr id="0" name=""/>
        <dsp:cNvSpPr/>
      </dsp:nvSpPr>
      <dsp:spPr>
        <a:xfrm>
          <a:off x="3628241" y="1549953"/>
          <a:ext cx="1256961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(Project ‘lezen met twee’)</a:t>
          </a:r>
          <a:endParaRPr lang="en-US" sz="1100" kern="1200"/>
        </a:p>
      </dsp:txBody>
      <dsp:txXfrm>
        <a:off x="3628241" y="1549953"/>
        <a:ext cx="1256961" cy="1238008"/>
      </dsp:txXfrm>
    </dsp:sp>
    <dsp:sp modelId="{0BB4C020-0D49-4019-97EB-85B7E68E086F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6B6B6-0251-4EF1-8DB4-A3C180697843}">
      <dsp:nvSpPr>
        <dsp:cNvPr id="0" name=""/>
        <dsp:cNvSpPr/>
      </dsp:nvSpPr>
      <dsp:spPr>
        <a:xfrm>
          <a:off x="460250" y="293778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9FEE-4FEF-4106-9680-BA90E6229D01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Maandbrief= overzicht van de leerstof en de activiteiten</a:t>
          </a:r>
          <a:endParaRPr lang="en-US" sz="2000" kern="1200"/>
        </a:p>
      </dsp:txBody>
      <dsp:txXfrm>
        <a:off x="1429899" y="3097464"/>
        <a:ext cx="3455303" cy="1238008"/>
      </dsp:txXfrm>
    </dsp:sp>
    <dsp:sp modelId="{D6865FA8-5842-4221-BAE9-DF4CA7C1601B}">
      <dsp:nvSpPr>
        <dsp:cNvPr id="0" name=""/>
        <dsp:cNvSpPr/>
      </dsp:nvSpPr>
      <dsp:spPr>
        <a:xfrm>
          <a:off x="0" y="4542257"/>
          <a:ext cx="48852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A3E9A-04AB-4674-8429-ACD95BB1E5B1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EFD5A-968A-4137-8AA1-28B601CC1157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/>
            <a:t>Graag verwittigen (via mail) indien je kind afwezig is.</a:t>
          </a:r>
          <a:endParaRPr lang="en-US" sz="2000" kern="1200"/>
        </a:p>
      </dsp:txBody>
      <dsp:txXfrm>
        <a:off x="1429899" y="4644974"/>
        <a:ext cx="3455303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85DEE0B-B7C4-4E0E-8EDC-6AD12903D7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FFD027-5A88-4240-9493-89E24E0523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3F23D91-0CC0-4111-944B-63AD70E090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C837E97-6F0C-4EEF-9CAF-929585125C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C5CD4E6-CB43-4102-84DC-C06A879181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CF7C1AD-B317-40A2-9980-39BA8F98C9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56E3E3-F0C4-44BE-8D8C-3AA7650CF836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7FF6244-DBE9-4C5C-A352-3106BCB11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2AEC22-B353-4610-BE58-044BC9FF6550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91C8B3-F28C-4273-8632-1D604F346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B611B3D-7AB1-409E-BA48-BE3FAE23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1ED6059-7675-41F2-B71A-A9BBA9AC1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704E-B02D-433C-B1C6-8F58B87A7D5F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824E727-1EF3-48A1-88FC-1B8B206BC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1A7F94D-F564-4643-BB70-D93B082E8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F7225B4-9EB0-4895-AA91-DC186A359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01DA22-9CB4-413E-B6C7-CA6FBBB86241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A27E379-A139-4BFA-B7E1-5B9AA09EA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9B602DA-06F6-419D-BF02-FD8458C32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BB6D07C-62A0-4F44-9D1F-A4FA8DD9C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9018F2-909D-4570-B674-004426D976B4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D12ADD4-B0F5-4E34-B600-95ACE1800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BED36DC-FCDD-4C0A-87A6-C0262D575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B580312-0B07-4D7D-AE24-73D116C4D3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935FDB-D7A7-47AD-96F9-9EE7925D2AEF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7AAABEF-5A2E-4CDC-B98F-7DB6B4BAE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B50BA34-BCF2-4B46-BDE0-DD14F3483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F9A2601-128B-47AB-9293-3C605174D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04F35-0219-432B-9A1F-FCFA56A6D6DC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A7D4C9A-B838-4DFC-8780-DD0476B36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D9854A0-42CA-4833-B169-0FEE4F8E8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>
            <a:extLst>
              <a:ext uri="{FF2B5EF4-FFF2-40B4-BE49-F238E27FC236}">
                <a16:creationId xmlns:a16="http://schemas.microsoft.com/office/drawing/2014/main" id="{746C52CA-3F6B-460F-9F94-4421DAD56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Tijdelijke aanduiding voor notities 2">
            <a:extLst>
              <a:ext uri="{FF2B5EF4-FFF2-40B4-BE49-F238E27FC236}">
                <a16:creationId xmlns:a16="http://schemas.microsoft.com/office/drawing/2014/main" id="{FBD915AB-6052-45C2-8F9A-04D762D47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</a:endParaRPr>
          </a:p>
        </p:txBody>
      </p:sp>
      <p:sp>
        <p:nvSpPr>
          <p:cNvPr id="56324" name="Tijdelijke aanduiding voor dianummer 3">
            <a:extLst>
              <a:ext uri="{FF2B5EF4-FFF2-40B4-BE49-F238E27FC236}">
                <a16:creationId xmlns:a16="http://schemas.microsoft.com/office/drawing/2014/main" id="{81BB8EA6-D7CE-4432-91BD-C939914B8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C23E8B-FBD3-4ED5-987A-B6A1994DE443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4D77AE0-6B20-46CC-943F-584AFED15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4C64A9-F68C-43E6-8B1F-AD48D88BE12D}" type="slidenum">
              <a:rPr lang="nl-NL" altLang="nl-BE" sz="1000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BE" sz="1000">
              <a:latin typeface="Verdana" panose="020B060403050404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0C6A06A-A8F6-44B5-A964-D2196BB8D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17E887A-C86E-48F4-8B71-0C95FEA7E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l-BE" altLang="nl-BE">
                <a:latin typeface="Arial" panose="020B0604020202020204" pitchFamily="34" charset="0"/>
              </a:rPr>
              <a:t>Deze slide is een verkorte weergave van de inhoudstafel in Livre, p. 4-5. Wijs hier op de beide leerlingmaterialen (Livre en Cahier) en overloop kort wat de leerlingen en ouders in elk van beide materialen kunnen vinden.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3649AC9-6F3B-4B5E-A273-928200E9E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75030-748E-4D8C-ABC7-1BA2C3A02F15}" type="slidenum">
              <a:rPr lang="nl-NL" altLang="nl-BE" sz="1000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BE" sz="1000">
              <a:latin typeface="Verdana" panose="020B060403050404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CC3032B-105B-48EC-AE2E-D9FF9A221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2B3D58E-4C0D-418A-BBCA-420EB22E1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l-BE" altLang="nl-BE">
                <a:latin typeface="Arial" panose="020B0604020202020204" pitchFamily="34" charset="0"/>
              </a:rPr>
              <a:t>Vanaf hier volgen de dia's de volgorde van de inleidende pagina's in Livre (p. 6-9). Je kunt elke ouder ook individueel laten volgen in het Livre van zijn of haar kind. Op die manier maak je de uitleg nog functioneler.</a:t>
            </a:r>
            <a:endParaRPr lang="nl-NL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8A19F95-FF5A-4831-A659-5EAB247AC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74A6A-A950-4DD6-9C7B-CA42525149A5}" type="slidenum">
              <a:rPr lang="nl-NL" altLang="nl-BE" sz="1000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BE" sz="1000">
              <a:latin typeface="Verdan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0647346-E143-48DD-84AB-25C436A16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C0B71D6-0764-4798-A60B-8F441BFFF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9908C42-49F8-4B1F-A9C9-0986F0F4B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F9786B-3B9A-4D0D-A220-BDF7F9D4CCE9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2FBA6FD-D7E8-40A1-8522-534B294BEC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2746D3D-480F-413F-BDEA-4DA9187A7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B727103-B234-4CCF-BC6E-3379EF695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2D82AA-A27B-4BBE-B971-6E41FE40CF32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96DF33B-A8AF-40BD-8D6B-2EFDE2682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1501DFF-57C3-42E4-807B-45FA0D3F5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7B75703-C63A-4C42-A95D-1ADCE99FC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7F6DDA-31FD-400F-800B-C0537F9B0332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3109920-9997-4C34-8C87-CF8EB5819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9F122CA-44C6-4D7A-BB90-2CADEA8BB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1E669D4-6CA5-4115-B915-DEE52695E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EA193E-6FD4-4240-BE8C-0F608A11DE16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553769E-D755-46C0-B8BA-8AAC5EEFD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4A65997-A480-4A91-8C8C-F95577CF7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219F019-4739-42F1-9443-579AB93B8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EFAEA-6701-49D0-9C8B-0B4E528EE614}" type="slidenum">
              <a:rPr lang="nl-NL" altLang="nl-BE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 altLang="nl-BE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50567B5-FB0F-4184-AAD4-B46C1418E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71A2DA2-C0EF-47A9-BB55-E1C7565E2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BE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99953-CB91-4867-9B51-AB6AD052B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58665A-13DD-479B-BB21-5D2B53381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13B84-BDFF-471C-BBF2-1417547F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1BDA0F-89DA-4BCB-A8E7-F7BC5E85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5DEB6-5C12-4BCE-AEE4-84C8B0DC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6E588-218C-4FC1-A8FF-C28532B45D6B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1941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E0AB9-5974-48A5-852A-9D5849B6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0D7290-4B57-4FDD-B2D7-AB91DC68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A36090-45B4-42CC-803E-EC1360C0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072FE4-85B0-4B18-9410-0108BDD4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E246CD-E9B2-4DEE-928A-8945B52D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8F52-E92A-47A7-AE6C-EE529CE704FE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74385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BBD0B7-875D-425E-A42F-8661FAB16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DBC3344-0998-4FD6-A383-C3836EBEC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A6FEC0-C2B9-49C6-8AED-F2BA1BF4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842469-2A60-4323-A377-5DAA245E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5A8550-76B0-4B1D-B156-DB261179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CFD2-1B1A-4C5B-976B-FB95BDE66637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91134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9230A7-DDDF-4727-A2DC-CB3995E27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7D8B8-73DB-48F1-A56A-E421AFA3A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21BB411-A852-4CA4-9E52-72448220D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27F4-957D-4262-AABD-7D4F682D8F20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5010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CDE0F-3FDD-4E47-9959-B13C47E85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107A43-21A5-40FA-A91C-C6C95FEF0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8192B6-A78C-4F1D-B99D-7B30C7194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D2FF-2402-4144-A8D1-F8192CDCC36C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62412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Titel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49346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8BEBAE-275E-4F5D-9CC3-08828BB68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5C0A39-E880-46A6-AB5A-7D8BF96B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7A86513-A6E1-40DE-9261-E7EE3A462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FD6F-3B95-444D-A5AB-E5265741C6DD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1052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209ACC-393E-4EC3-80A4-75AE367E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26193-E81D-4D04-9CE4-6DBD3593B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37A115-AFF9-4B1D-9BFE-E5CD44A29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CF45-6337-4C12-A9CE-CA1E0FE58D71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046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69648-93CB-48EA-A703-389B86D1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40F5E2-C85F-417E-B0AE-560645C8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D901C-A24C-47E6-83C5-84EA3286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771C7-DE20-4D3F-AC80-0ED10637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261C37-BAE5-4D63-B110-B0814D82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B245-A548-45F6-9F8E-5E139BA44B28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8067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00378-4FF8-4B8F-B4F7-E223A543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4378AB-9A73-4B44-8ED2-E5A9E0FA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87C4C4-18A3-4D62-B81E-663D770D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F1FA3B-665E-4968-9357-E616AAB9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7CAC8A-A7B6-4419-834E-7431F000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685C-3182-4A46-AA17-DD500A1DB73F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3996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ECCCB-E317-427A-B958-2AD1502A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12D9F-E725-44E4-B713-19DBD0267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ECE718-5647-4884-9A1B-A52B06DD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C6E181B-4E44-4768-97FB-D937227D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9577E86-2DE9-42D6-A70D-4DE478AD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CBC174C7-7684-4B53-A4AC-04791877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9EBE-8C11-4671-BFE7-41EB070E1939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2851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14873-97F5-4887-8DB6-3793D706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21F74-C65B-4FFD-9FFF-6C3632C43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23935F-EFAD-4FA9-A532-BADCE1D0C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6BECE8-5A22-4C8B-BB11-1CDDBB3A4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ECD158-9A0F-484B-80C2-90D601C22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11581C5C-920C-408A-A879-F0E1BE8A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5ECEE75-5C36-4FCD-86BA-306E8300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F31C1BE-7430-4383-9792-C781AF05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7E33-BA30-478F-AF18-6FE468B4CB6F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230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47204-A39B-4FD5-ABE4-7243CB57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0043B90-A9F3-4CD7-AB32-FD61DD54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DD9CDB96-D485-4414-9ADC-58EFDFD8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3772522-CCEF-4303-86A0-E6417A42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438-CCFD-4E31-9C7F-96659FF874F8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0305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011B417-540E-4AC0-868C-D196CA1B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903EDE54-E48F-47DF-9832-11D3071C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34E16F42-A056-49FC-9A6E-D0B2D0BE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E156-2FA1-49ED-9EA0-9BE1533474ED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10114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5055E-D450-43EF-BED1-ADF030F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24F60-6AA7-46F2-91B6-31FD1348C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F3B6C9-B673-4C1E-B54D-1FA85A9AF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5713F79-CDFB-4E11-9B7D-919384BA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FFC91F7-ADA8-4C34-B0FE-837B8B54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6E67D21-03E5-486D-824D-07104F8F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2D18-963C-4594-BF5D-782D4F446CF8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1537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9ADC4-7969-4606-9275-FE2CBB39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086DE96-2B35-4A40-8074-608A771F9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2895E1-1701-472B-A2D3-EDD60379B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37A7FE17-3007-4D80-AF57-69DF3B43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A2A16D3-8393-4CFC-816B-F6B8DE27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0AB26A9-43F6-4B6A-9EBC-5FDE7921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B1C5-92FF-4713-8FFA-2ACC9334A27C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5825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D56130C1-CAE9-4DA5-9B1D-A7168AE3C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stijl te bewerken</a:t>
            </a:r>
            <a:endParaRPr lang="nl-BE" alt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9CD5D0-5599-494D-BC29-771DB0B99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09D2A5-B2CA-4B34-8D72-8F961B2F3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C73B5A-4A3B-4421-AB71-394285760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97CA8B-CEF8-4186-BAEF-11861FE6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3B1D3-2AB6-49A9-AA09-75CCC2C83257}" type="slidenum">
              <a:rPr lang="nl-NL" altLang="nl-BE"/>
              <a:pPr>
                <a:defRPr/>
              </a:pPr>
              <a:t>‹#›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scoodleplay.be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CA28B71-D2C7-4E48-BBD4-98763827DD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4429125"/>
            <a:ext cx="3714750" cy="20701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>
                <a:solidFill>
                  <a:schemeClr val="accent6"/>
                </a:solidFill>
              </a:rPr>
              <a:t>Welkom</a:t>
            </a:r>
            <a:r>
              <a:rPr lang="nl-BE"/>
              <a:t> </a:t>
            </a:r>
            <a:r>
              <a:rPr lang="nl-BE">
                <a:solidFill>
                  <a:schemeClr val="accent6"/>
                </a:solidFill>
              </a:rPr>
              <a:t>in</a:t>
            </a:r>
            <a:r>
              <a:rPr lang="nl-BE"/>
              <a:t> </a:t>
            </a:r>
            <a:r>
              <a:rPr lang="nl-BE">
                <a:solidFill>
                  <a:schemeClr val="accent6"/>
                </a:solidFill>
              </a:rPr>
              <a:t>het</a:t>
            </a:r>
            <a:r>
              <a:rPr lang="nl-BE"/>
              <a:t> </a:t>
            </a:r>
            <a:r>
              <a:rPr lang="nl-BE">
                <a:solidFill>
                  <a:schemeClr val="accent6"/>
                </a:solidFill>
              </a:rPr>
              <a:t>vijfde</a:t>
            </a:r>
            <a:r>
              <a:rPr lang="nl-BE"/>
              <a:t> </a:t>
            </a:r>
            <a:r>
              <a:rPr lang="nl-BE">
                <a:solidFill>
                  <a:schemeClr val="accent2"/>
                </a:solidFill>
              </a:rPr>
              <a:t>leerjaar</a:t>
            </a:r>
            <a:r>
              <a:rPr lang="nl-BE">
                <a:solidFill>
                  <a:schemeClr val="accent6"/>
                </a:solidFill>
              </a:rPr>
              <a:t>!</a:t>
            </a:r>
            <a:endParaRPr lang="nl-NL">
              <a:solidFill>
                <a:schemeClr val="accent6"/>
              </a:solidFill>
            </a:endParaRP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E5869CC6-3A65-4D6C-8ECC-591076E47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r="10140" b="1"/>
          <a:stretch/>
        </p:blipFill>
        <p:spPr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D3776-226C-474B-A9CE-A119DF9D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149225"/>
            <a:ext cx="6103937" cy="615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Differentiatie = op maat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E6C0B-1082-41B4-B097-D6B18C0964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4213" y="1514475"/>
            <a:ext cx="7886700" cy="4692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en-US">
                <a:latin typeface="Trebuchet MS" panose="020B0603020202020204" pitchFamily="34" charset="0"/>
              </a:rPr>
              <a:t>Differentiatie = werken op maat van uw kind.</a:t>
            </a:r>
          </a:p>
          <a:p>
            <a:r>
              <a:rPr lang="nl-BE" altLang="en-US">
                <a:latin typeface="Trebuchet MS" panose="020B0603020202020204" pitchFamily="34" charset="0"/>
              </a:rPr>
              <a:t>Werkboek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BE" altLang="en-US">
                <a:latin typeface="Trebuchet MS" panose="020B0603020202020204" pitchFamily="34" charset="0"/>
              </a:rPr>
              <a:t>			</a:t>
            </a:r>
            <a:endParaRPr lang="nl-BE" altLang="en-US" sz="1400"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altLang="en-US" sz="1400"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altLang="en-US" sz="1400"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BE" altLang="en-US" sz="1400">
                <a:latin typeface="Trebuchet MS" panose="020B0603020202020204" pitchFamily="34" charset="0"/>
              </a:rPr>
              <a:t>		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BE" altLang="en-US" sz="1400">
                <a:latin typeface="Trebuchet MS" panose="020B0603020202020204" pitchFamily="34" charset="0"/>
              </a:rPr>
              <a:t>		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l-BE" altLang="en-US" sz="1400"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altLang="en-US" sz="1400"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altLang="en-US" sz="1400">
              <a:latin typeface="Trebuchet MS" panose="020B0603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BE" altLang="en-US" sz="1400">
                <a:latin typeface="Trebuchet MS" panose="020B0603020202020204" pitchFamily="34" charset="0"/>
              </a:rPr>
              <a:t>			</a:t>
            </a:r>
            <a:endParaRPr lang="nl-BE" altLang="en-US">
              <a:latin typeface="Trebuchet MS" panose="020B06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3361D-3C9F-4683-B982-5F17AB84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414588"/>
            <a:ext cx="2281237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48587F3-B6A9-4198-AB2C-C23036F5BA87}"/>
              </a:ext>
            </a:extLst>
          </p:cNvPr>
          <p:cNvPicPr/>
          <p:nvPr/>
        </p:nvPicPr>
        <p:blipFill rotWithShape="1">
          <a:blip r:embed="rId3"/>
          <a:srcRect l="22322" t="12205" r="46923" b="60294"/>
          <a:stretch/>
        </p:blipFill>
        <p:spPr bwMode="auto">
          <a:xfrm>
            <a:off x="4211638" y="3141663"/>
            <a:ext cx="2016125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6A2A98-0DE1-43B5-A8E2-7336A8112961}"/>
              </a:ext>
            </a:extLst>
          </p:cNvPr>
          <p:cNvPicPr/>
          <p:nvPr/>
        </p:nvPicPr>
        <p:blipFill rotWithShape="1">
          <a:blip r:embed="rId3"/>
          <a:srcRect l="21992" t="41765" r="25757" b="14706"/>
          <a:stretch/>
        </p:blipFill>
        <p:spPr bwMode="auto">
          <a:xfrm>
            <a:off x="4721225" y="3810000"/>
            <a:ext cx="3233738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485152-B9F0-4301-9206-75A89D9FF512}"/>
              </a:ext>
            </a:extLst>
          </p:cNvPr>
          <p:cNvPicPr/>
          <p:nvPr/>
        </p:nvPicPr>
        <p:blipFill rotWithShape="1">
          <a:blip r:embed="rId4"/>
          <a:srcRect l="21000" t="60000" r="43285" b="8529"/>
          <a:stretch/>
        </p:blipFill>
        <p:spPr bwMode="auto">
          <a:xfrm>
            <a:off x="5148263" y="4622800"/>
            <a:ext cx="2736850" cy="139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7E13063-3569-419B-984B-56D0467F4F65}"/>
              </a:ext>
            </a:extLst>
          </p:cNvPr>
          <p:cNvSpPr/>
          <p:nvPr/>
        </p:nvSpPr>
        <p:spPr>
          <a:xfrm>
            <a:off x="1258888" y="2205038"/>
            <a:ext cx="2266950" cy="798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/>
              <a:t>Motiverende aanzet voor iedereen</a:t>
            </a:r>
            <a:endParaRPr lang="en-GB" sz="120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593C7FE-8199-4542-AC1F-08018AAE1410}"/>
              </a:ext>
            </a:extLst>
          </p:cNvPr>
          <p:cNvSpPr/>
          <p:nvPr/>
        </p:nvSpPr>
        <p:spPr>
          <a:xfrm>
            <a:off x="2392363" y="3573463"/>
            <a:ext cx="2266950" cy="798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/>
              <a:t>Kernoefeningen voor iedereen</a:t>
            </a:r>
            <a:endParaRPr lang="en-GB" sz="120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F9884B-881C-4C79-BAF5-722CA4BA4859}"/>
              </a:ext>
            </a:extLst>
          </p:cNvPr>
          <p:cNvSpPr/>
          <p:nvPr/>
        </p:nvSpPr>
        <p:spPr>
          <a:xfrm>
            <a:off x="1835150" y="2924175"/>
            <a:ext cx="2266950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/>
              <a:t>Aanloopoefeningen om nog even te herhalen</a:t>
            </a:r>
            <a:endParaRPr lang="en-GB" sz="12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7AF234C-01FB-4FF7-BA2B-D8644F2902EB}"/>
              </a:ext>
            </a:extLst>
          </p:cNvPr>
          <p:cNvSpPr/>
          <p:nvPr/>
        </p:nvSpPr>
        <p:spPr>
          <a:xfrm>
            <a:off x="2973388" y="4371975"/>
            <a:ext cx="2266950" cy="798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/>
              <a:t>Uitdagingsoefeningen om wat dieper na te denken</a:t>
            </a:r>
            <a:endParaRPr lang="en-GB" sz="12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A7B46A-375E-4655-90B5-EFC6CF72C760}"/>
              </a:ext>
            </a:extLst>
          </p:cNvPr>
          <p:cNvSpPr/>
          <p:nvPr/>
        </p:nvSpPr>
        <p:spPr>
          <a:xfrm>
            <a:off x="6516688" y="5921375"/>
            <a:ext cx="2266950" cy="2000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00"/>
              <a:t>Voorbeelden verschillende leerjaren</a:t>
            </a:r>
            <a:endParaRPr lang="en-GB" sz="1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508A5-D311-4DBA-B5E8-C300F47B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149225"/>
            <a:ext cx="6103937" cy="615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Differentiatie = op maat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CE9862-8F50-42D5-911E-DAAC2199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313"/>
            <a:ext cx="7886700" cy="525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>
                <a:latin typeface="Trebuchet MS" panose="020B0603020202020204" pitchFamily="34" charset="0"/>
              </a:rPr>
              <a:t>Herhalingsoefeningen</a:t>
            </a: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nl-BE">
                <a:latin typeface="Trebuchet MS" panose="020B0603020202020204" pitchFamily="34" charset="0"/>
              </a:rPr>
              <a:t>Hier moet dus niet alles gemaakt zijn! Het is </a:t>
            </a:r>
            <a:r>
              <a:rPr lang="nl-BE" b="1">
                <a:latin typeface="Trebuchet MS" panose="020B0603020202020204" pitchFamily="34" charset="0"/>
              </a:rPr>
              <a:t>of </a:t>
            </a:r>
            <a:r>
              <a:rPr lang="nl-BE">
                <a:latin typeface="Trebuchet MS" panose="020B0603020202020204" pitchFamily="34" charset="0"/>
              </a:rPr>
              <a:t>groen </a:t>
            </a:r>
            <a:r>
              <a:rPr lang="nl-BE" b="1">
                <a:latin typeface="Trebuchet MS" panose="020B0603020202020204" pitchFamily="34" charset="0"/>
              </a:rPr>
              <a:t>of</a:t>
            </a:r>
            <a:r>
              <a:rPr lang="nl-BE">
                <a:latin typeface="Trebuchet MS" panose="020B0603020202020204" pitchFamily="34" charset="0"/>
              </a:rPr>
              <a:t> blauw. Geselecteerd op de noden van uw kind.</a:t>
            </a:r>
          </a:p>
          <a:p>
            <a:pPr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766440-18C1-4907-B84D-84FA21DD0CB7}"/>
              </a:ext>
            </a:extLst>
          </p:cNvPr>
          <p:cNvPicPr/>
          <p:nvPr/>
        </p:nvPicPr>
        <p:blipFill rotWithShape="1">
          <a:blip r:embed="rId2"/>
          <a:srcRect l="21165" t="35294" r="22781" b="35883"/>
          <a:stretch/>
        </p:blipFill>
        <p:spPr bwMode="auto">
          <a:xfrm>
            <a:off x="2051050" y="1997075"/>
            <a:ext cx="4537075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653" name="Afbeelding 4">
            <a:extLst>
              <a:ext uri="{FF2B5EF4-FFF2-40B4-BE49-F238E27FC236}">
                <a16:creationId xmlns:a16="http://schemas.microsoft.com/office/drawing/2014/main" id="{3596486E-65EE-401D-B040-32E5E621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0" t="23531" r="25592" b="35294"/>
          <a:stretch>
            <a:fillRect/>
          </a:stretch>
        </p:blipFill>
        <p:spPr bwMode="auto">
          <a:xfrm>
            <a:off x="4572000" y="3573463"/>
            <a:ext cx="41973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Afbeelding 5">
            <a:extLst>
              <a:ext uri="{FF2B5EF4-FFF2-40B4-BE49-F238E27FC236}">
                <a16:creationId xmlns:a16="http://schemas.microsoft.com/office/drawing/2014/main" id="{EA93B87D-F950-420D-A00B-2824C59C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t="33235" r="25427" b="10883"/>
          <a:stretch>
            <a:fillRect/>
          </a:stretch>
        </p:blipFill>
        <p:spPr bwMode="auto">
          <a:xfrm>
            <a:off x="684213" y="3573463"/>
            <a:ext cx="34559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98DDFD-9E4B-4D09-9C08-E39ADB40F97A}"/>
              </a:ext>
            </a:extLst>
          </p:cNvPr>
          <p:cNvCxnSpPr/>
          <p:nvPr/>
        </p:nvCxnSpPr>
        <p:spPr>
          <a:xfrm flipH="1">
            <a:off x="1116013" y="2636838"/>
            <a:ext cx="5040312" cy="12239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085095-D56A-4235-90B1-6AF392450EA2}"/>
              </a:ext>
            </a:extLst>
          </p:cNvPr>
          <p:cNvCxnSpPr/>
          <p:nvPr/>
        </p:nvCxnSpPr>
        <p:spPr>
          <a:xfrm flipH="1">
            <a:off x="4859338" y="2852738"/>
            <a:ext cx="1296987" cy="10810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67E9AD-7ECE-4551-B73E-24FB99B638D8}"/>
              </a:ext>
            </a:extLst>
          </p:cNvPr>
          <p:cNvSpPr/>
          <p:nvPr/>
        </p:nvSpPr>
        <p:spPr>
          <a:xfrm>
            <a:off x="6875463" y="5181600"/>
            <a:ext cx="2017712" cy="20161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00"/>
              <a:t>Voorbeelden tweede leerjaar</a:t>
            </a:r>
            <a:endParaRPr lang="en-GB" sz="100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E42BA-E4CF-49E9-AA07-89E1B583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149225"/>
            <a:ext cx="6103937" cy="615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Leerstof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B64FE7-3D90-412C-BA9D-C5E0032E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39813"/>
            <a:ext cx="7742238" cy="5267325"/>
          </a:xfrm>
        </p:spPr>
        <p:txBody>
          <a:bodyPr/>
          <a:lstStyle/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>
              <a:latin typeface="Trebuchet MS" panose="020B0603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>
                <a:latin typeface="Trebuchet MS" panose="020B0603020202020204" pitchFamily="34" charset="0"/>
              </a:rPr>
              <a:t>Onthoudkaders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>
              <a:latin typeface="Trebuchet MS" panose="020B0603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>
              <a:latin typeface="Trebuchet MS" panose="020B0603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>
              <a:latin typeface="Trebuchet MS" panose="020B0603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>
                <a:latin typeface="Trebuchet MS" panose="020B0603020202020204" pitchFamily="34" charset="0"/>
              </a:rPr>
              <a:t>Filmmateriaal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nl-BE">
                <a:latin typeface="Trebuchet MS" panose="020B0603020202020204" pitchFamily="34" charset="0"/>
              </a:rPr>
              <a:t>Ondersteuning bij het huiswerk</a:t>
            </a:r>
          </a:p>
          <a:p>
            <a:pPr lvl="2"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  <a:p>
            <a:pPr marL="3429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>
              <a:latin typeface="Trebuchet MS" panose="020B0603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err="1">
                <a:latin typeface="Trebuchet MS" panose="020B0603020202020204" pitchFamily="34" charset="0"/>
              </a:rPr>
              <a:t>Scoodle</a:t>
            </a:r>
            <a:r>
              <a:rPr lang="nl-BE">
                <a:latin typeface="Trebuchet MS" panose="020B0603020202020204" pitchFamily="34" charset="0"/>
              </a:rPr>
              <a:t> Play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>
                <a:latin typeface="Trebuchet MS" panose="020B0603020202020204" pitchFamily="34" charset="0"/>
              </a:rPr>
              <a:t>Online oefenplatform voor het inoefenen en 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>
                <a:latin typeface="Trebuchet MS" panose="020B0603020202020204" pitchFamily="34" charset="0"/>
              </a:rPr>
              <a:t>automatiseren van de leerstof.</a:t>
            </a:r>
          </a:p>
          <a:p>
            <a:pPr marL="914400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>
                <a:hlinkClick r:id="rId2"/>
              </a:rPr>
              <a:t>https://www.scoodleplay.be/</a:t>
            </a:r>
            <a:endParaRPr lang="nl-BE">
              <a:latin typeface="Trebuchet MS" panose="020B0603020202020204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endParaRPr lang="nl-BE">
              <a:latin typeface="Trebuchet MS" panose="020B0603020202020204" pitchFamily="34" charset="0"/>
            </a:endParaRPr>
          </a:p>
        </p:txBody>
      </p:sp>
      <p:pic>
        <p:nvPicPr>
          <p:cNvPr id="29700" name="Afbeelding 3">
            <a:extLst>
              <a:ext uri="{FF2B5EF4-FFF2-40B4-BE49-F238E27FC236}">
                <a16:creationId xmlns:a16="http://schemas.microsoft.com/office/drawing/2014/main" id="{A49504C3-DAAF-4318-BA9D-0BBDE874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34119" r="47252" b="38062"/>
          <a:stretch>
            <a:fillRect/>
          </a:stretch>
        </p:blipFill>
        <p:spPr bwMode="auto">
          <a:xfrm>
            <a:off x="4029075" y="1033463"/>
            <a:ext cx="30638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id="{FF4E7673-1E53-439E-9B81-4661678A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8513"/>
            <a:ext cx="8001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3F6CED-AFE6-4FB9-837B-25877ACF915D}"/>
              </a:ext>
            </a:extLst>
          </p:cNvPr>
          <p:cNvSpPr/>
          <p:nvPr/>
        </p:nvSpPr>
        <p:spPr>
          <a:xfrm>
            <a:off x="6300788" y="2752725"/>
            <a:ext cx="1584325" cy="20161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00"/>
              <a:t>Voorbeeld derde leerjaar</a:t>
            </a:r>
            <a:endParaRPr lang="en-GB" sz="1000"/>
          </a:p>
        </p:txBody>
      </p:sp>
      <p:pic>
        <p:nvPicPr>
          <p:cNvPr id="29703" name="Picture 6">
            <a:extLst>
              <a:ext uri="{FF2B5EF4-FFF2-40B4-BE49-F238E27FC236}">
                <a16:creationId xmlns:a16="http://schemas.microsoft.com/office/drawing/2014/main" id="{4E2C7B4D-F103-4D9E-8839-66A699C7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317875"/>
            <a:ext cx="720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Image result for scoodle play">
            <a:extLst>
              <a:ext uri="{FF2B5EF4-FFF2-40B4-BE49-F238E27FC236}">
                <a16:creationId xmlns:a16="http://schemas.microsoft.com/office/drawing/2014/main" id="{22141477-7D08-4161-80A6-B6038E6B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567238"/>
            <a:ext cx="2873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08AF1-040C-42A2-9028-778094F8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Leerstof</a:t>
            </a:r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id="{8FF922FB-28E2-4EE2-81FE-2D5A8819F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59970" y="4750893"/>
            <a:ext cx="3483937" cy="1147863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1" indent="0" defTabSz="914400">
              <a:spcBef>
                <a:spcPts val="1000"/>
              </a:spcBef>
              <a:buNone/>
            </a:pPr>
            <a:r>
              <a:rPr lang="en-US" altLang="en-US" sz="1700"/>
              <a:t>Overzicht leerstof achteraan in het boek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50C8A5-6B31-4971-87B8-EE9D0F6AF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18040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0D44FE-6272-4606-9759-F87EEB6A7CCC}"/>
              </a:ext>
            </a:extLst>
          </p:cNvPr>
          <p:cNvSpPr/>
          <p:nvPr/>
        </p:nvSpPr>
        <p:spPr>
          <a:xfrm>
            <a:off x="7145338" y="6381750"/>
            <a:ext cx="1582737" cy="2000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nl-BE" sz="1000"/>
              <a:t>Voorbeeld vijfde leerjaar</a:t>
            </a:r>
            <a:endParaRPr lang="en-GB" sz="1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25A65D28-AF26-4C8D-B3BA-5380946B9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en-US" sz="4700">
                <a:solidFill>
                  <a:srgbClr val="FFFFFF"/>
                </a:solidFill>
              </a:rPr>
              <a:t>Kanjerwerkboek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3822F86-587D-4934-964F-CDBA6D7910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8208" y="1645723"/>
            <a:ext cx="6858000" cy="420001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altLang="en-US" sz="1700">
                <a:solidFill>
                  <a:srgbClr val="E7E6E6"/>
                </a:solidFill>
              </a:rPr>
              <a:t>Huistaken bij de les en voorbereiding voor de toets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3">
            <a:extLst>
              <a:ext uri="{FF2B5EF4-FFF2-40B4-BE49-F238E27FC236}">
                <a16:creationId xmlns:a16="http://schemas.microsoft.com/office/drawing/2014/main" id="{F20A377B-BDC0-49D2-9950-D1F36033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26818"/>
            <a:ext cx="291288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4">
            <a:extLst>
              <a:ext uri="{FF2B5EF4-FFF2-40B4-BE49-F238E27FC236}">
                <a16:creationId xmlns:a16="http://schemas.microsoft.com/office/drawing/2014/main" id="{75DED373-0CC7-4007-B6BB-CED6F1FD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804" y="3895431"/>
            <a:ext cx="4091938" cy="10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7DDA7-3B76-4610-9A99-A2D1359C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85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 thuis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70BD2-13EC-45EB-9FAF-F01BF44D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fontAlgn="auto">
              <a:spcAft>
                <a:spcPts val="0"/>
              </a:spcAft>
              <a:defRPr/>
            </a:pPr>
            <a:r>
              <a:rPr lang="en-US"/>
              <a:t>Volg mee in de agenda van uw kind.</a:t>
            </a:r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/>
              <a:t>Bekijk de onthoudkaders indien aanwezig en lees de conclusies bij ‘Dit heb ik vandaag geleerd’.</a:t>
            </a:r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/>
              <a:t>Voor toetsen (vanaf het derde leerjaar): Lees samen de toetswijzer.</a:t>
            </a:r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/>
              <a:t>Laat zien dat je begaan bent, maar maak het werk zelf niet.</a:t>
            </a:r>
          </a:p>
          <a:p>
            <a:pPr indent="-228600" defTabSz="914400" fontAlgn="auto">
              <a:spcAft>
                <a:spcPts val="0"/>
              </a:spcAft>
              <a:defRPr/>
            </a:pPr>
            <a:r>
              <a:rPr lang="en-US"/>
              <a:t>Blijf je kind </a:t>
            </a:r>
            <a:r>
              <a:rPr lang="en-US" b="1"/>
              <a:t>positief</a:t>
            </a:r>
            <a:r>
              <a:rPr lang="en-US"/>
              <a:t> motiveren!</a:t>
            </a:r>
          </a:p>
          <a:p>
            <a:pPr marL="0" indent="-228600" defTabSz="914400"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564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3A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2770" name="Picture 2" descr="Image result for dikke duim">
            <a:extLst>
              <a:ext uri="{FF2B5EF4-FFF2-40B4-BE49-F238E27FC236}">
                <a16:creationId xmlns:a16="http://schemas.microsoft.com/office/drawing/2014/main" id="{E5714036-C758-460C-81E0-C1087390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430" y="2865141"/>
            <a:ext cx="1000523" cy="11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20E016-3A20-4133-8978-D68AA34B21A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nl-BE" altLang="nl-BE"/>
              <a:t>KLASAGENDA= LEREN PLANNEN</a:t>
            </a:r>
            <a:endParaRPr lang="nl-NL" altLang="nl-BE"/>
          </a:p>
        </p:txBody>
      </p:sp>
      <p:sp>
        <p:nvSpPr>
          <p:cNvPr id="33795" name="Rectangle 8">
            <a:extLst>
              <a:ext uri="{FF2B5EF4-FFF2-40B4-BE49-F238E27FC236}">
                <a16:creationId xmlns:a16="http://schemas.microsoft.com/office/drawing/2014/main" id="{3A584C9C-3A72-4B91-AF71-EBFB60D25DC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4608513" y="1828800"/>
            <a:ext cx="3773487" cy="1752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nl-BE" altLang="nl-BE" sz="2300" u="sng"/>
              <a:t>Maandag</a:t>
            </a:r>
            <a:r>
              <a:rPr lang="nl-BE" altLang="nl-BE" sz="2300"/>
              <a:t> = woorden Frans knippen +oefenen</a:t>
            </a:r>
          </a:p>
          <a:p>
            <a:r>
              <a:rPr lang="nl-BE" altLang="nl-BE" sz="2300" u="sng"/>
              <a:t>Dinsdag</a:t>
            </a:r>
            <a:r>
              <a:rPr lang="nl-BE" altLang="nl-BE" sz="2300"/>
              <a:t> = spelling/taal</a:t>
            </a:r>
            <a:endParaRPr lang="nl-BE" altLang="nl-BE" sz="2300">
              <a:cs typeface="Calibri"/>
            </a:endParaRPr>
          </a:p>
          <a:p>
            <a:r>
              <a:rPr lang="nl-BE" altLang="nl-BE" sz="2300" u="sng"/>
              <a:t>Woensdag</a:t>
            </a:r>
            <a:r>
              <a:rPr lang="nl-BE" altLang="nl-BE" sz="2300"/>
              <a:t> =wiskunde</a:t>
            </a:r>
            <a:endParaRPr lang="nl-BE" altLang="nl-BE" sz="2300">
              <a:cs typeface="Calibri"/>
            </a:endParaRPr>
          </a:p>
          <a:p>
            <a:r>
              <a:rPr lang="nl-BE" altLang="nl-BE" sz="2300" u="sng"/>
              <a:t>Donderdag</a:t>
            </a:r>
            <a:r>
              <a:rPr lang="nl-BE" altLang="nl-BE" sz="2300"/>
              <a:t> = toets Frans </a:t>
            </a:r>
            <a:endParaRPr lang="nl-BE" altLang="nl-BE" sz="2300">
              <a:cs typeface="Calibri"/>
            </a:endParaRPr>
          </a:p>
          <a:p>
            <a:r>
              <a:rPr lang="nl-BE" altLang="nl-BE" sz="2300" u="sng"/>
              <a:t>Vrijdag </a:t>
            </a:r>
            <a:r>
              <a:rPr lang="nl-BE" altLang="nl-BE" sz="2300"/>
              <a:t>=om zelf vooruit te plannen</a:t>
            </a:r>
            <a:endParaRPr lang="nl-BE" altLang="nl-BE" sz="2300">
              <a:cs typeface="Calibri"/>
            </a:endParaRPr>
          </a:p>
          <a:p>
            <a:endParaRPr lang="nl-NL" altLang="nl-BE" sz="2300"/>
          </a:p>
        </p:txBody>
      </p:sp>
      <p:sp>
        <p:nvSpPr>
          <p:cNvPr id="33796" name="Rectangle 9">
            <a:extLst>
              <a:ext uri="{FF2B5EF4-FFF2-40B4-BE49-F238E27FC236}">
                <a16:creationId xmlns:a16="http://schemas.microsoft.com/office/drawing/2014/main" id="{C2EF8496-D6C0-49E2-95DE-7FD2AAA18DF8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 bwMode="auto">
          <a:xfrm>
            <a:off x="684213" y="1700213"/>
            <a:ext cx="3773487" cy="1752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nl-BE" altLang="nl-BE" sz="2300"/>
              <a:t>Klasagenda wordt op donderdag ingeschreven voor een hele week.</a:t>
            </a:r>
          </a:p>
          <a:p>
            <a:endParaRPr lang="nl-BE" altLang="nl-BE" sz="2300"/>
          </a:p>
          <a:p>
            <a:r>
              <a:rPr lang="nl-BE" altLang="nl-BE" sz="2300"/>
              <a:t>Huiswerkbladen worden al uitgedeeld.</a:t>
            </a:r>
          </a:p>
          <a:p>
            <a:endParaRPr lang="nl-BE" altLang="nl-BE" sz="2300"/>
          </a:p>
          <a:p>
            <a:r>
              <a:rPr lang="nl-BE" altLang="nl-BE" sz="2300"/>
              <a:t>Graag dagelijks agenda handtekenen (opvolgen huiswerk)</a:t>
            </a:r>
            <a:endParaRPr lang="nl-NL" altLang="nl-BE" sz="2300"/>
          </a:p>
          <a:p>
            <a:pPr>
              <a:buFontTx/>
              <a:buNone/>
            </a:pPr>
            <a:endParaRPr lang="nl-NL" altLang="nl-BE"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C33BBA2-B592-401C-B3EB-91A747B43A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52400"/>
            <a:ext cx="5322887" cy="1600200"/>
          </a:xfrm>
        </p:spPr>
        <p:txBody>
          <a:bodyPr/>
          <a:lstStyle/>
          <a:p>
            <a:r>
              <a:rPr lang="nl-BE" altLang="nl-BE"/>
              <a:t>CONTRACTWERK</a:t>
            </a:r>
            <a:endParaRPr lang="nl-NL" altLang="nl-BE"/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052DF18D-6531-4B80-AC79-1CFCB71306D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692275" y="1844675"/>
            <a:ext cx="4679950" cy="364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BE" sz="2400"/>
              <a:t>Zie bord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0F0997A-B709-4A55-AAF9-0C6A0ED8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altLang="nl-BE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ZORG</a:t>
            </a:r>
            <a:br>
              <a:rPr lang="en-US" altLang="nl-BE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altLang="nl-BE" sz="4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Rectangle 4">
            <a:extLst>
              <a:ext uri="{FF2B5EF4-FFF2-40B4-BE49-F238E27FC236}">
                <a16:creationId xmlns:a16="http://schemas.microsoft.com/office/drawing/2014/main" id="{8053F15F-0FF7-4A03-B215-87B5BC5504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732023" y="963877"/>
            <a:ext cx="4783327" cy="4930246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indent="-228600" defTabSz="914400"/>
            <a:r>
              <a:rPr lang="en-US" altLang="nl-BE" u="sng"/>
              <a:t>Met juf Katrien DH en door klasjuf</a:t>
            </a:r>
            <a:br>
              <a:rPr lang="en-US" altLang="nl-BE" u="sng"/>
            </a:br>
            <a:endParaRPr lang="en-US" altLang="nl-BE" u="sng"/>
          </a:p>
          <a:p>
            <a:pPr indent="-228600" defTabSz="914400"/>
            <a:r>
              <a:rPr lang="en-US" altLang="nl-BE" u="sng"/>
              <a:t>Juf Fien : Frans mondeling + KIVA</a:t>
            </a:r>
          </a:p>
          <a:p>
            <a:pPr indent="-228600" defTabSz="914400"/>
            <a:endParaRPr lang="en-US" altLang="nl-BE"/>
          </a:p>
          <a:p>
            <a:pPr indent="-228600" defTabSz="914400"/>
            <a:endParaRPr lang="en-US" altLang="nl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D9105BF-9155-4E97-80B1-8DD136CFA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r>
              <a:rPr lang="nl-BE" altLang="nl-BE"/>
              <a:t>TAAL - SPELLING</a:t>
            </a:r>
            <a:endParaRPr lang="nl-NL" altLang="nl-BE"/>
          </a:p>
        </p:txBody>
      </p:sp>
      <p:sp>
        <p:nvSpPr>
          <p:cNvPr id="40963" name="Tijdelijke aanduiding voor tekst 4">
            <a:extLst>
              <a:ext uri="{FF2B5EF4-FFF2-40B4-BE49-F238E27FC236}">
                <a16:creationId xmlns:a16="http://schemas.microsoft.com/office/drawing/2014/main" id="{E6945319-146F-4124-BB9C-12D9CC0544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BE" altLang="nl-BE" sz="2300"/>
              <a:t>Taalbende</a:t>
            </a:r>
          </a:p>
          <a:p>
            <a:pPr>
              <a:buFontTx/>
              <a:buNone/>
            </a:pPr>
            <a:r>
              <a:rPr lang="nl-BE" altLang="nl-BE" sz="2300"/>
              <a:t>-&gt; spreken is belangrijk</a:t>
            </a:r>
          </a:p>
          <a:p>
            <a:pPr>
              <a:buFontTx/>
              <a:buNone/>
            </a:pPr>
            <a:r>
              <a:rPr lang="nl-BE" altLang="nl-BE" sz="2300"/>
              <a:t>-&gt; begrijpend lezen -&gt;  studerend lezen (leren samenvatten)</a:t>
            </a:r>
          </a:p>
          <a:p>
            <a:pPr>
              <a:buNone/>
            </a:pPr>
            <a:r>
              <a:rPr lang="nl-BE" altLang="nl-BE" sz="2300"/>
              <a:t>-&gt; onderwerp en persoonsvorm</a:t>
            </a:r>
          </a:p>
          <a:p>
            <a:pPr>
              <a:buNone/>
            </a:pPr>
            <a:r>
              <a:rPr lang="nl-BE" altLang="nl-BE" sz="2300">
                <a:cs typeface="Calibri"/>
              </a:rPr>
              <a:t>-&gt; boekbespreking (schriftelijk)</a:t>
            </a: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F41801A5-F58D-4F6B-9263-3C8AB013830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608513" y="1828800"/>
            <a:ext cx="3773487" cy="3657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altLang="nl-BE" sz="2300"/>
              <a:t>Spellingkanjers (uittesten)</a:t>
            </a:r>
          </a:p>
          <a:p>
            <a:pPr>
              <a:buFontTx/>
              <a:buNone/>
            </a:pPr>
            <a:r>
              <a:rPr lang="nl-NL" altLang="nl-BE" sz="2300"/>
              <a:t>-&gt; werkwoorden</a:t>
            </a:r>
          </a:p>
          <a:p>
            <a:pPr>
              <a:buFontTx/>
              <a:buNone/>
            </a:pPr>
            <a:r>
              <a:rPr lang="nl-NL" altLang="nl-BE" sz="2300"/>
              <a:t>-huistaken</a:t>
            </a:r>
          </a:p>
          <a:p>
            <a:pPr>
              <a:buFontTx/>
              <a:buNone/>
            </a:pPr>
            <a:endParaRPr lang="nl-NL" altLang="nl-BE" sz="2300"/>
          </a:p>
          <a:p>
            <a:pPr>
              <a:buFontTx/>
              <a:buNone/>
            </a:pPr>
            <a:r>
              <a:rPr lang="nl-NL" altLang="nl-BE" sz="2300"/>
              <a:t>Kwartiermakers (elke dag 15 minuten)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2">
            <a:extLst>
              <a:ext uri="{FF2B5EF4-FFF2-40B4-BE49-F238E27FC236}">
                <a16:creationId xmlns:a16="http://schemas.microsoft.com/office/drawing/2014/main" id="{734EF577-76CB-4326-810B-2B3EC1AD1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Hoe werken we met </a:t>
            </a:r>
            <a:r>
              <a:rPr lang="nl-BE" altLang="nl-BE" i="1"/>
              <a:t>En action </a:t>
            </a:r>
            <a:r>
              <a:rPr lang="nl-BE" altLang="nl-BE"/>
              <a:t>in de Franse les?</a:t>
            </a:r>
            <a:endParaRPr lang="nl-NL" altLang="nl-BE"/>
          </a:p>
        </p:txBody>
      </p:sp>
      <p:pic>
        <p:nvPicPr>
          <p:cNvPr id="12291" name="Picture 1035">
            <a:extLst>
              <a:ext uri="{FF2B5EF4-FFF2-40B4-BE49-F238E27FC236}">
                <a16:creationId xmlns:a16="http://schemas.microsoft.com/office/drawing/2014/main" id="{0F0B0EFF-677B-480F-84AA-00116DAC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497138"/>
            <a:ext cx="2538412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037">
            <a:extLst>
              <a:ext uri="{FF2B5EF4-FFF2-40B4-BE49-F238E27FC236}">
                <a16:creationId xmlns:a16="http://schemas.microsoft.com/office/drawing/2014/main" id="{AC6FB4C0-AD2D-4C38-A628-AD6526EC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09838"/>
            <a:ext cx="2363788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1039">
            <a:extLst>
              <a:ext uri="{FF2B5EF4-FFF2-40B4-BE49-F238E27FC236}">
                <a16:creationId xmlns:a16="http://schemas.microsoft.com/office/drawing/2014/main" id="{835D7C59-3D97-4141-A963-677FD4A21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400">
                <a:latin typeface="Tahoma" panose="020B0604030504040204" pitchFamily="34" charset="0"/>
              </a:rPr>
              <a:t>Livre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sp>
        <p:nvSpPr>
          <p:cNvPr id="12294" name="Rectangle 1040">
            <a:extLst>
              <a:ext uri="{FF2B5EF4-FFF2-40B4-BE49-F238E27FC236}">
                <a16:creationId xmlns:a16="http://schemas.microsoft.com/office/drawing/2014/main" id="{A338F03E-B1F1-4927-BD47-9442096F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057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400">
                <a:latin typeface="Tahoma" panose="020B0604030504040204" pitchFamily="34" charset="0"/>
              </a:rPr>
              <a:t>Cahier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grpSp>
        <p:nvGrpSpPr>
          <p:cNvPr id="2" name="Group 1049">
            <a:extLst>
              <a:ext uri="{FF2B5EF4-FFF2-40B4-BE49-F238E27FC236}">
                <a16:creationId xmlns:a16="http://schemas.microsoft.com/office/drawing/2014/main" id="{F0B8AA7C-90CB-473F-B9BC-D1BDBD6C46E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60800"/>
            <a:ext cx="6477000" cy="2006600"/>
            <a:chOff x="1008" y="2432"/>
            <a:chExt cx="4080" cy="1264"/>
          </a:xfrm>
        </p:grpSpPr>
        <p:sp>
          <p:nvSpPr>
            <p:cNvPr id="12296" name="Rectangle 1044">
              <a:extLst>
                <a:ext uri="{FF2B5EF4-FFF2-40B4-BE49-F238E27FC236}">
                  <a16:creationId xmlns:a16="http://schemas.microsoft.com/office/drawing/2014/main" id="{18457872-7C9B-45D2-834E-39B1AC977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60"/>
              <a:ext cx="2111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Overzicht van verschillende gesprekken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2297" name="Rectangle 1036">
              <a:extLst>
                <a:ext uri="{FF2B5EF4-FFF2-40B4-BE49-F238E27FC236}">
                  <a16:creationId xmlns:a16="http://schemas.microsoft.com/office/drawing/2014/main" id="{D80E27B9-0328-45F0-A4EF-351E751D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436"/>
              <a:ext cx="672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20 unités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2298" name="Rectangle 1038">
              <a:extLst>
                <a:ext uri="{FF2B5EF4-FFF2-40B4-BE49-F238E27FC236}">
                  <a16:creationId xmlns:a16="http://schemas.microsoft.com/office/drawing/2014/main" id="{878134BA-83EB-4839-977C-DB5A33FB5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92"/>
              <a:ext cx="672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5 révisions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2299" name="Rectangle 1042">
              <a:extLst>
                <a:ext uri="{FF2B5EF4-FFF2-40B4-BE49-F238E27FC236}">
                  <a16:creationId xmlns:a16="http://schemas.microsoft.com/office/drawing/2014/main" id="{22093753-8956-47AC-9856-8EED5E1AA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32"/>
              <a:ext cx="1392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20 unités (hoofdstukken)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2300" name="Rectangle 1043">
              <a:extLst>
                <a:ext uri="{FF2B5EF4-FFF2-40B4-BE49-F238E27FC236}">
                  <a16:creationId xmlns:a16="http://schemas.microsoft.com/office/drawing/2014/main" id="{0983B9BB-871D-4505-B13D-355DF360A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688"/>
              <a:ext cx="1392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5 révisions (herhalingen)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2301" name="Rectangle 1045">
              <a:extLst>
                <a:ext uri="{FF2B5EF4-FFF2-40B4-BE49-F238E27FC236}">
                  <a16:creationId xmlns:a16="http://schemas.microsoft.com/office/drawing/2014/main" id="{93D72648-9F84-4157-BF4E-0DEE75CBB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16"/>
              <a:ext cx="1008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Petite grammaire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2302" name="Rectangle 1046">
              <a:extLst>
                <a:ext uri="{FF2B5EF4-FFF2-40B4-BE49-F238E27FC236}">
                  <a16:creationId xmlns:a16="http://schemas.microsoft.com/office/drawing/2014/main" id="{1D2F76CA-65E6-41B6-8514-8A5E420B1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88"/>
              <a:ext cx="1392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Woordenboek F-N en N-F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0" name="Titel 1">
            <a:extLst>
              <a:ext uri="{FF2B5EF4-FFF2-40B4-BE49-F238E27FC236}">
                <a16:creationId xmlns:a16="http://schemas.microsoft.com/office/drawing/2014/main" id="{53D06CCD-6AF4-4C94-8627-7F2F9AD85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nl-BE" sz="4400">
                <a:solidFill>
                  <a:srgbClr val="FFFFFF"/>
                </a:solidFill>
              </a:rPr>
              <a:t>W.O.</a:t>
            </a:r>
          </a:p>
        </p:txBody>
      </p:sp>
      <p:graphicFrame>
        <p:nvGraphicFramePr>
          <p:cNvPr id="43019" name="Tijdelijke aanduiding voor inhoud 2">
            <a:extLst>
              <a:ext uri="{FF2B5EF4-FFF2-40B4-BE49-F238E27FC236}">
                <a16:creationId xmlns:a16="http://schemas.microsoft.com/office/drawing/2014/main" id="{19EE8031-4296-41CB-9A2F-FD6E086FFA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617231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7A32D47-F36D-477A-80ED-3BCCF320E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BE" altLang="nl-BE">
                <a:solidFill>
                  <a:srgbClr val="FFFFFF"/>
                </a:solidFill>
              </a:rPr>
              <a:t>Menu van de maand</a:t>
            </a:r>
            <a:endParaRPr lang="nl-NL" altLang="nl-BE">
              <a:solidFill>
                <a:srgbClr val="FFFFFF"/>
              </a:solidFill>
            </a:endParaRPr>
          </a:p>
        </p:txBody>
      </p:sp>
      <p:graphicFrame>
        <p:nvGraphicFramePr>
          <p:cNvPr id="44037" name="Rectangle 3">
            <a:extLst>
              <a:ext uri="{FF2B5EF4-FFF2-40B4-BE49-F238E27FC236}">
                <a16:creationId xmlns:a16="http://schemas.microsoft.com/office/drawing/2014/main" id="{51DA2A81-2DB5-4453-8205-34B48A391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27521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D78E2FA3-BEDF-4B56-A7BC-BAB3440CE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1916832"/>
            <a:ext cx="739577" cy="6863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78D2DF7-D633-4658-8616-158FD154B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nl-BE" altLang="nl-BE" sz="2200">
                <a:solidFill>
                  <a:srgbClr val="FFFFFF"/>
                </a:solidFill>
              </a:rPr>
              <a:t>Oudercontacten + rapporten</a:t>
            </a:r>
            <a:endParaRPr lang="nl-NL" altLang="nl-BE" sz="2200">
              <a:solidFill>
                <a:srgbClr val="FFFFFF"/>
              </a:solidFill>
            </a:endParaRPr>
          </a:p>
        </p:txBody>
      </p:sp>
      <p:graphicFrame>
        <p:nvGraphicFramePr>
          <p:cNvPr id="46085" name="Rectangle 3">
            <a:extLst>
              <a:ext uri="{FF2B5EF4-FFF2-40B4-BE49-F238E27FC236}">
                <a16:creationId xmlns:a16="http://schemas.microsoft.com/office/drawing/2014/main" id="{88BA3599-7A03-4466-92DD-C15C594F7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38381"/>
              </p:ext>
            </p:extLst>
          </p:nvPr>
        </p:nvGraphicFramePr>
        <p:xfrm>
          <a:off x="3729214" y="614806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2FBDA80-D5E0-47D4-998D-61EA7C308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nl-BE" altLang="nl-BE" sz="3500">
                <a:solidFill>
                  <a:srgbClr val="FFFFFF"/>
                </a:solidFill>
              </a:rPr>
              <a:t>ALLERLEI</a:t>
            </a:r>
            <a:endParaRPr lang="nl-NL" altLang="nl-BE" sz="3500">
              <a:solidFill>
                <a:srgbClr val="FFFFFF"/>
              </a:solidFill>
            </a:endParaRPr>
          </a:p>
        </p:txBody>
      </p:sp>
      <p:graphicFrame>
        <p:nvGraphicFramePr>
          <p:cNvPr id="48132" name="Rectangle 3">
            <a:extLst>
              <a:ext uri="{FF2B5EF4-FFF2-40B4-BE49-F238E27FC236}">
                <a16:creationId xmlns:a16="http://schemas.microsoft.com/office/drawing/2014/main" id="{7CBA20B8-C2C2-4601-ACFC-0A95A8F1A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42261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7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0188" name="Rectangle 3">
            <a:extLst>
              <a:ext uri="{FF2B5EF4-FFF2-40B4-BE49-F238E27FC236}">
                <a16:creationId xmlns:a16="http://schemas.microsoft.com/office/drawing/2014/main" id="{1D08D97A-2E44-458E-841E-A50E69A81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71784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8B505FC9-7AAA-4F3C-BF6B-5F8466BC0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3717032"/>
            <a:ext cx="943544" cy="101612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704E922-4E00-427F-9F11-65DCFFF8C5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309" y="5234682"/>
            <a:ext cx="1076195" cy="11216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3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625623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C7FC6FF7-3228-4384-A3D0-C01BE261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9902" y="697091"/>
            <a:ext cx="2814068" cy="9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jdelijke aanduiding voor inhoud 2">
            <a:extLst>
              <a:ext uri="{FF2B5EF4-FFF2-40B4-BE49-F238E27FC236}">
                <a16:creationId xmlns:a16="http://schemas.microsoft.com/office/drawing/2014/main" id="{7884A79F-FCEF-4F4F-8A15-A7A3B9EA4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6135" y="2121762"/>
            <a:ext cx="5042359" cy="362691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Char char="-"/>
            </a:pPr>
            <a:r>
              <a:rPr lang="nl-BE" altLang="nl-BE"/>
              <a:t>Jarigen:  pot met privileges </a:t>
            </a:r>
          </a:p>
          <a:p>
            <a:pPr>
              <a:buFontTx/>
              <a:buNone/>
            </a:pPr>
            <a:r>
              <a:rPr lang="nl-BE" altLang="nl-BE"/>
              <a:t>		       trakteren met iets lekkers (chips, </a:t>
            </a:r>
            <a:br>
              <a:rPr lang="nl-BE" altLang="nl-BE"/>
            </a:br>
            <a:r>
              <a:rPr lang="nl-BE" altLang="nl-BE"/>
              <a:t>               koek, cake,…)</a:t>
            </a:r>
            <a:endParaRPr lang="nl-BE" altLang="nl-BE" i="1"/>
          </a:p>
          <a:p>
            <a:pPr>
              <a:buFontTx/>
              <a:buChar char="-"/>
            </a:pPr>
            <a:endParaRPr lang="nl-BE" altLang="nl-BE"/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35E2554D-0664-4628-9217-EC48A58C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404" y="2820083"/>
            <a:ext cx="2806566" cy="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523C4782-E358-4060-B4A3-874953FA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907" y="4719193"/>
            <a:ext cx="2799063" cy="12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B8E77EF-3308-45DB-B610-852E7DC9D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nl-BE" altLang="nl-BE" sz="3600"/>
              <a:t>ACCENTEN VAN DE SCHOOL</a:t>
            </a:r>
            <a:endParaRPr lang="nl-NL" altLang="nl-BE" sz="36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899A739-3999-4F72-BB41-FE3D832744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52321" y="2227943"/>
            <a:ext cx="5033221" cy="3788227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nl-BE" altLang="nl-BE" sz="1600"/>
              <a:t>Sociale vaardigheden: </a:t>
            </a:r>
            <a:r>
              <a:rPr lang="nl-NL" altLang="nl-BE" sz="1600"/>
              <a:t>elke maand een ander accent,</a:t>
            </a:r>
            <a:r>
              <a:rPr lang="nl-BE" altLang="nl-BE" sz="1600"/>
              <a:t>kinderen en hun sociale talenten KIVA-PROJECT</a:t>
            </a:r>
          </a:p>
          <a:p>
            <a:endParaRPr lang="nl-BE" altLang="nl-BE" sz="1600"/>
          </a:p>
          <a:p>
            <a:r>
              <a:rPr lang="nl-BE" altLang="nl-BE" sz="1600"/>
              <a:t>Milieubewuste school (woensdag = fruitdag; brooddoos en drinkbeker in zakje)</a:t>
            </a:r>
          </a:p>
          <a:p>
            <a:endParaRPr lang="nl-BE" altLang="nl-BE" sz="1600"/>
          </a:p>
          <a:p>
            <a:r>
              <a:rPr lang="nl-BE" altLang="nl-BE" sz="1600"/>
              <a:t>Verkeersacties (strapdag, red de zebra…)</a:t>
            </a:r>
          </a:p>
          <a:p>
            <a:endParaRPr lang="nl-BE" altLang="nl-BE" sz="1600"/>
          </a:p>
          <a:p>
            <a:r>
              <a:rPr lang="nl-BE" altLang="nl-BE" sz="1600"/>
              <a:t>VRIENDENDAG (in september)</a:t>
            </a:r>
            <a:r>
              <a:rPr lang="nl-NL" altLang="nl-BE" sz="1600"/>
              <a:t> afspraken maken, klasverantwoordelijken kiezen</a:t>
            </a:r>
            <a:r>
              <a:rPr lang="nl-NL" altLang="nl-BE" sz="1600">
                <a:sym typeface="Wingdings" panose="05000000000000000000" pitchFamily="2" charset="2"/>
              </a:rPr>
              <a:t> leerlingenraad</a:t>
            </a:r>
            <a:r>
              <a:rPr lang="nl-NL" altLang="nl-BE" sz="1600"/>
              <a:t>),  </a:t>
            </a:r>
          </a:p>
          <a:p>
            <a:endParaRPr lang="nl-BE" altLang="nl-BE" sz="1600"/>
          </a:p>
          <a:p>
            <a:r>
              <a:rPr lang="nl-BE" altLang="nl-BE" sz="1600"/>
              <a:t>Oudercomité -&gt; oudercafé</a:t>
            </a:r>
            <a:endParaRPr lang="nl-NL" altLang="nl-BE" sz="1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94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1F0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3252" name="Picture 5" descr="pesten">
            <a:extLst>
              <a:ext uri="{FF2B5EF4-FFF2-40B4-BE49-F238E27FC236}">
                <a16:creationId xmlns:a16="http://schemas.microsoft.com/office/drawing/2014/main" id="{FDB2FBBF-1CFF-4C31-BD94-17F21687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053929"/>
            <a:ext cx="1462672" cy="7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246B614-8248-46EF-8E5F-D7DC8D09A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1" y="1339093"/>
            <a:ext cx="3985902" cy="1144007"/>
          </a:xfrm>
        </p:spPr>
        <p:txBody>
          <a:bodyPr>
            <a:normAutofit/>
          </a:bodyPr>
          <a:lstStyle/>
          <a:p>
            <a:r>
              <a:rPr lang="nl-BE" altLang="nl-BE"/>
              <a:t>Bedankt voor uw aandacht!</a:t>
            </a:r>
            <a:endParaRPr lang="nl-NL" altLang="nl-BE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21DB0EF-CFDF-43EB-9662-F0C3A223A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1801" y="2445864"/>
            <a:ext cx="3985907" cy="2913536"/>
          </a:xfrm>
        </p:spPr>
        <p:txBody>
          <a:bodyPr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nl-BE" altLang="nl-BE" sz="1350"/>
              <a:t>	Zijn er nog vragen?</a:t>
            </a:r>
            <a:endParaRPr lang="nl-NL" altLang="nl-BE" sz="1350"/>
          </a:p>
        </p:txBody>
      </p:sp>
      <p:sp>
        <p:nvSpPr>
          <p:cNvPr id="55301" name="Freeform: Shape 13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8E1A94-AA73-42D6-A721-8929902AA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r="10140" b="1"/>
          <a:stretch/>
        </p:blipFill>
        <p:spPr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074">
            <a:extLst>
              <a:ext uri="{FF2B5EF4-FFF2-40B4-BE49-F238E27FC236}">
                <a16:creationId xmlns:a16="http://schemas.microsoft.com/office/drawing/2014/main" id="{D0F64202-7A63-49D1-A2FE-88054DB22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/>
              <a:t>Elke unité in Livre bestaat uit vijf delen:</a:t>
            </a:r>
            <a:endParaRPr lang="nl-NL" altLang="nl-BE"/>
          </a:p>
        </p:txBody>
      </p:sp>
      <p:sp>
        <p:nvSpPr>
          <p:cNvPr id="14339" name="Rectangle 3075">
            <a:extLst>
              <a:ext uri="{FF2B5EF4-FFF2-40B4-BE49-F238E27FC236}">
                <a16:creationId xmlns:a16="http://schemas.microsoft.com/office/drawing/2014/main" id="{43BF6424-75DA-499B-8BF6-E5F22DFA5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2209800"/>
            <a:ext cx="4572000" cy="4648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  <a:tabLst>
                <a:tab pos="765175" algn="l"/>
              </a:tabLst>
            </a:pPr>
            <a:r>
              <a:rPr lang="nl-BE" altLang="nl-BE" b="1"/>
              <a:t>1</a:t>
            </a:r>
            <a:r>
              <a:rPr lang="nl-BE" altLang="nl-BE"/>
              <a:t>	een basistekst</a:t>
            </a:r>
          </a:p>
          <a:p>
            <a:pPr>
              <a:buFont typeface="Wingdings" panose="05000000000000000000" pitchFamily="2" charset="2"/>
              <a:buNone/>
              <a:tabLst>
                <a:tab pos="765175" algn="l"/>
              </a:tabLst>
            </a:pPr>
            <a:r>
              <a:rPr lang="nl-NL" altLang="nl-BE" b="1"/>
              <a:t>2</a:t>
            </a:r>
            <a:r>
              <a:rPr lang="nl-NL" altLang="nl-BE"/>
              <a:t>	</a:t>
            </a:r>
            <a:r>
              <a:rPr lang="nl-NL" altLang="nl-BE" i="1"/>
              <a:t>Je comprends …</a:t>
            </a:r>
            <a:br>
              <a:rPr lang="nl-NL" altLang="nl-BE"/>
            </a:br>
            <a:r>
              <a:rPr lang="nl-NL" altLang="nl-BE">
                <a:cs typeface="Times New Roman" panose="02020603050405020304" pitchFamily="18" charset="0"/>
              </a:rPr>
              <a:t>→</a:t>
            </a:r>
            <a:r>
              <a:rPr lang="nl-NL" altLang="nl-BE"/>
              <a:t>	woordenschatlijst</a:t>
            </a:r>
            <a:br>
              <a:rPr lang="nl-NL" altLang="nl-BE"/>
            </a:br>
            <a:r>
              <a:rPr lang="nl-NL" altLang="nl-BE">
                <a:cs typeface="Times New Roman" panose="02020603050405020304" pitchFamily="18" charset="0"/>
              </a:rPr>
              <a:t>→</a:t>
            </a:r>
            <a:r>
              <a:rPr lang="nl-NL" altLang="nl-BE"/>
              <a:t>	grammaticaschema</a:t>
            </a:r>
          </a:p>
          <a:p>
            <a:pPr>
              <a:buFont typeface="Wingdings" panose="05000000000000000000" pitchFamily="2" charset="2"/>
              <a:buNone/>
              <a:tabLst>
                <a:tab pos="765175" algn="l"/>
              </a:tabLst>
            </a:pPr>
            <a:r>
              <a:rPr lang="nl-NL" altLang="nl-BE" b="1"/>
              <a:t>3	</a:t>
            </a:r>
            <a:r>
              <a:rPr lang="nl-NL" altLang="nl-BE" i="1"/>
              <a:t>J'explore …</a:t>
            </a:r>
            <a:br>
              <a:rPr lang="nl-NL" altLang="nl-BE"/>
            </a:br>
            <a:r>
              <a:rPr lang="nl-NL" altLang="nl-BE">
                <a:cs typeface="Times New Roman" panose="02020603050405020304" pitchFamily="18" charset="0"/>
              </a:rPr>
              <a:t>→</a:t>
            </a:r>
            <a:r>
              <a:rPr lang="nl-NL" altLang="nl-BE"/>
              <a:t>	tekst met onbekende</a:t>
            </a:r>
            <a:br>
              <a:rPr lang="nl-NL" altLang="nl-BE"/>
            </a:br>
            <a:r>
              <a:rPr lang="nl-NL" altLang="nl-BE"/>
              <a:t>	woorden</a:t>
            </a:r>
            <a:endParaRPr lang="nl-NL" altLang="nl-BE" b="1"/>
          </a:p>
          <a:p>
            <a:pPr>
              <a:buFont typeface="Wingdings" panose="05000000000000000000" pitchFamily="2" charset="2"/>
              <a:buNone/>
              <a:tabLst>
                <a:tab pos="765175" algn="l"/>
              </a:tabLst>
            </a:pPr>
            <a:r>
              <a:rPr lang="nl-NL" altLang="nl-BE" b="1"/>
              <a:t>4	</a:t>
            </a:r>
            <a:r>
              <a:rPr lang="nl-NL" altLang="nl-BE" i="1"/>
              <a:t>Nous chantons!</a:t>
            </a:r>
            <a:br>
              <a:rPr lang="nl-NL" altLang="nl-BE"/>
            </a:br>
            <a:r>
              <a:rPr lang="nl-NL" altLang="nl-BE">
                <a:cs typeface="Times New Roman" panose="02020603050405020304" pitchFamily="18" charset="0"/>
              </a:rPr>
              <a:t>→</a:t>
            </a:r>
            <a:r>
              <a:rPr lang="nl-NL" altLang="nl-BE"/>
              <a:t>	lied</a:t>
            </a:r>
            <a:endParaRPr lang="nl-NL" altLang="nl-BE" b="1"/>
          </a:p>
          <a:p>
            <a:pPr>
              <a:buFont typeface="Wingdings" panose="05000000000000000000" pitchFamily="2" charset="2"/>
              <a:buNone/>
              <a:tabLst>
                <a:tab pos="765175" algn="l"/>
              </a:tabLst>
            </a:pPr>
            <a:endParaRPr lang="nl-NL" altLang="nl-BE"/>
          </a:p>
        </p:txBody>
      </p:sp>
      <p:pic>
        <p:nvPicPr>
          <p:cNvPr id="14340" name="Picture 3077">
            <a:extLst>
              <a:ext uri="{FF2B5EF4-FFF2-40B4-BE49-F238E27FC236}">
                <a16:creationId xmlns:a16="http://schemas.microsoft.com/office/drawing/2014/main" id="{25943F00-0DE2-432E-B12C-54D6B6E2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667000"/>
            <a:ext cx="42814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82">
            <a:extLst>
              <a:ext uri="{FF2B5EF4-FFF2-40B4-BE49-F238E27FC236}">
                <a16:creationId xmlns:a16="http://schemas.microsoft.com/office/drawing/2014/main" id="{CC11AB6E-9D46-4286-9CB6-97C57861E733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3429000"/>
            <a:ext cx="3175000" cy="2844800"/>
            <a:chOff x="64" y="2160"/>
            <a:chExt cx="2000" cy="1792"/>
          </a:xfrm>
        </p:grpSpPr>
        <p:sp>
          <p:nvSpPr>
            <p:cNvPr id="14342" name="Rectangle 3078">
              <a:extLst>
                <a:ext uri="{FF2B5EF4-FFF2-40B4-BE49-F238E27FC236}">
                  <a16:creationId xmlns:a16="http://schemas.microsoft.com/office/drawing/2014/main" id="{3457EEC3-0A88-463C-ABA8-F95D1767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744"/>
              <a:ext cx="1344" cy="208"/>
            </a:xfrm>
            <a:prstGeom prst="rect">
              <a:avLst/>
            </a:prstGeom>
            <a:solidFill>
              <a:srgbClr val="FAE9A2"/>
            </a:solidFill>
            <a:ln w="25400">
              <a:solidFill>
                <a:srgbClr val="0172B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nl-BE" altLang="nl-BE" sz="1400">
                  <a:latin typeface="Tahoma" panose="020B0604030504040204" pitchFamily="34" charset="0"/>
                </a:rPr>
                <a:t>Uniténummer in de rand</a:t>
              </a:r>
              <a:endParaRPr lang="nl-NL" altLang="nl-BE" sz="1400">
                <a:latin typeface="Tahoma" panose="020B0604030504040204" pitchFamily="34" charset="0"/>
              </a:endParaRPr>
            </a:p>
          </p:txBody>
        </p:sp>
        <p:sp>
          <p:nvSpPr>
            <p:cNvPr id="14343" name="Freeform 3079">
              <a:extLst>
                <a:ext uri="{FF2B5EF4-FFF2-40B4-BE49-F238E27FC236}">
                  <a16:creationId xmlns:a16="http://schemas.microsoft.com/office/drawing/2014/main" id="{0DCAEA2C-9CE0-4DFB-8541-F5EA772E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2160"/>
              <a:ext cx="560" cy="1632"/>
            </a:xfrm>
            <a:custGeom>
              <a:avLst/>
              <a:gdLst>
                <a:gd name="T0" fmla="*/ 176 w 560"/>
                <a:gd name="T1" fmla="*/ 0 h 1632"/>
                <a:gd name="T2" fmla="*/ 80 w 560"/>
                <a:gd name="T3" fmla="*/ 384 h 1632"/>
                <a:gd name="T4" fmla="*/ 80 w 560"/>
                <a:gd name="T5" fmla="*/ 816 h 1632"/>
                <a:gd name="T6" fmla="*/ 560 w 560"/>
                <a:gd name="T7" fmla="*/ 1632 h 1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0"/>
                <a:gd name="T13" fmla="*/ 0 h 1632"/>
                <a:gd name="T14" fmla="*/ 560 w 560"/>
                <a:gd name="T15" fmla="*/ 1632 h 1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0" h="1632">
                  <a:moveTo>
                    <a:pt x="176" y="0"/>
                  </a:moveTo>
                  <a:cubicBezTo>
                    <a:pt x="136" y="124"/>
                    <a:pt x="96" y="248"/>
                    <a:pt x="80" y="384"/>
                  </a:cubicBezTo>
                  <a:cubicBezTo>
                    <a:pt x="64" y="520"/>
                    <a:pt x="0" y="608"/>
                    <a:pt x="80" y="816"/>
                  </a:cubicBezTo>
                  <a:cubicBezTo>
                    <a:pt x="160" y="1024"/>
                    <a:pt x="464" y="1496"/>
                    <a:pt x="560" y="1632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5F5091AD-FDFE-45E1-80B4-013C069C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51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74" name="Rectangle 10">
            <a:extLst>
              <a:ext uri="{FF2B5EF4-FFF2-40B4-BE49-F238E27FC236}">
                <a16:creationId xmlns:a16="http://schemas.microsoft.com/office/drawing/2014/main" id="{49FD4CAD-2053-48CE-9EAA-D3F66F0F2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09800"/>
            <a:ext cx="4191000" cy="330200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>
                <a:latin typeface="Tahoma" panose="020B0604030504040204" pitchFamily="34" charset="0"/>
              </a:rPr>
              <a:t>Overzicht van wat je kind zal kunnen na de unité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sp>
        <p:nvSpPr>
          <p:cNvPr id="600075" name="Rectangle 11">
            <a:extLst>
              <a:ext uri="{FF2B5EF4-FFF2-40B4-BE49-F238E27FC236}">
                <a16:creationId xmlns:a16="http://schemas.microsoft.com/office/drawing/2014/main" id="{DF6B103F-7CE3-42F4-9EB0-A6F51D1E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95600"/>
            <a:ext cx="3276600" cy="542925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>
                <a:latin typeface="Tahoma" panose="020B0604030504040204" pitchFamily="34" charset="0"/>
              </a:rPr>
              <a:t>De basistekst meermaals beluisteren, in stilte meelezen, lezen, naspelen …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sp>
        <p:nvSpPr>
          <p:cNvPr id="600076" name="Rectangle 12">
            <a:extLst>
              <a:ext uri="{FF2B5EF4-FFF2-40B4-BE49-F238E27FC236}">
                <a16:creationId xmlns:a16="http://schemas.microsoft.com/office/drawing/2014/main" id="{6CD8DD1A-91F0-4E16-BC71-0A8D240B3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514600" cy="542925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>
                <a:latin typeface="Tahoma" panose="020B0604030504040204" pitchFamily="34" charset="0"/>
              </a:rPr>
              <a:t>Gemakkelijk te vervangen woorden zijn oranje gedrukt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sp>
        <p:nvSpPr>
          <p:cNvPr id="600077" name="Rectangle 13">
            <a:extLst>
              <a:ext uri="{FF2B5EF4-FFF2-40B4-BE49-F238E27FC236}">
                <a16:creationId xmlns:a16="http://schemas.microsoft.com/office/drawing/2014/main" id="{5E4D5877-47BF-4075-A717-8F20BC7F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76800"/>
            <a:ext cx="4191000" cy="330200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>
                <a:latin typeface="Tahoma" panose="020B0604030504040204" pitchFamily="34" charset="0"/>
              </a:rPr>
              <a:t>Te kennen woordenschat in een groen kader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sp>
        <p:nvSpPr>
          <p:cNvPr id="600078" name="Rectangle 14">
            <a:extLst>
              <a:ext uri="{FF2B5EF4-FFF2-40B4-BE49-F238E27FC236}">
                <a16:creationId xmlns:a16="http://schemas.microsoft.com/office/drawing/2014/main" id="{C032B60B-B82D-49A2-8794-45815FDD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10200"/>
            <a:ext cx="2590800" cy="330200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>
                <a:latin typeface="Tahoma" panose="020B0604030504040204" pitchFamily="34" charset="0"/>
              </a:rPr>
              <a:t>Grammatica in een geel kader</a:t>
            </a:r>
            <a:endParaRPr lang="nl-NL" altLang="nl-BE" sz="1400">
              <a:latin typeface="Tahoma" panose="020B0604030504040204" pitchFamily="34" charset="0"/>
            </a:endParaRPr>
          </a:p>
        </p:txBody>
      </p:sp>
      <p:pic>
        <p:nvPicPr>
          <p:cNvPr id="16392" name="Picture 15">
            <a:extLst>
              <a:ext uri="{FF2B5EF4-FFF2-40B4-BE49-F238E27FC236}">
                <a16:creationId xmlns:a16="http://schemas.microsoft.com/office/drawing/2014/main" id="{1C33C9F5-7CEA-4B11-959E-58134100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7400"/>
            <a:ext cx="2805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Freeform 16">
            <a:extLst>
              <a:ext uri="{FF2B5EF4-FFF2-40B4-BE49-F238E27FC236}">
                <a16:creationId xmlns:a16="http://schemas.microsoft.com/office/drawing/2014/main" id="{844EEF3D-D209-4425-BE53-8A8E8CC73CEC}"/>
              </a:ext>
            </a:extLst>
          </p:cNvPr>
          <p:cNvSpPr>
            <a:spLocks/>
          </p:cNvSpPr>
          <p:nvPr/>
        </p:nvSpPr>
        <p:spPr bwMode="auto">
          <a:xfrm>
            <a:off x="7239000" y="5511800"/>
            <a:ext cx="457200" cy="355600"/>
          </a:xfrm>
          <a:custGeom>
            <a:avLst/>
            <a:gdLst>
              <a:gd name="T0" fmla="*/ 2147483646 w 288"/>
              <a:gd name="T1" fmla="*/ 2147483646 h 224"/>
              <a:gd name="T2" fmla="*/ 2147483646 w 288"/>
              <a:gd name="T3" fmla="*/ 2147483646 h 224"/>
              <a:gd name="T4" fmla="*/ 0 w 288"/>
              <a:gd name="T5" fmla="*/ 2147483646 h 224"/>
              <a:gd name="T6" fmla="*/ 0 60000 65536"/>
              <a:gd name="T7" fmla="*/ 0 60000 65536"/>
              <a:gd name="T8" fmla="*/ 0 60000 65536"/>
              <a:gd name="T9" fmla="*/ 0 w 288"/>
              <a:gd name="T10" fmla="*/ 0 h 224"/>
              <a:gd name="T11" fmla="*/ 288 w 288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24">
                <a:moveTo>
                  <a:pt x="288" y="224"/>
                </a:moveTo>
                <a:cubicBezTo>
                  <a:pt x="288" y="144"/>
                  <a:pt x="288" y="64"/>
                  <a:pt x="240" y="32"/>
                </a:cubicBezTo>
                <a:cubicBezTo>
                  <a:pt x="192" y="0"/>
                  <a:pt x="96" y="16"/>
                  <a:pt x="0" y="32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nimBg="1" autoUpdateAnimBg="0"/>
      <p:bldP spid="600075" grpId="0" animBg="1" autoUpdateAnimBg="0"/>
      <p:bldP spid="600076" grpId="0" animBg="1" autoUpdateAnimBg="0"/>
      <p:bldP spid="600077" grpId="0" animBg="1" autoUpdateAnimBg="0"/>
      <p:bldP spid="60007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Rectangle 3">
            <a:extLst>
              <a:ext uri="{FF2B5EF4-FFF2-40B4-BE49-F238E27FC236}">
                <a16:creationId xmlns:a16="http://schemas.microsoft.com/office/drawing/2014/main" id="{31515123-C650-4D06-9E1C-FD770120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76400"/>
            <a:ext cx="4191000" cy="1819275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01600" indent="-10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 i="1">
                <a:latin typeface="Tahoma" panose="020B0604030504040204" pitchFamily="34" charset="0"/>
              </a:rPr>
              <a:t>J'explore …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BE" altLang="nl-BE" sz="1400">
                <a:latin typeface="Tahoma" panose="020B0604030504040204" pitchFamily="34" charset="0"/>
              </a:rPr>
              <a:t>herkenbare korte tekstjes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BE" altLang="nl-BE" sz="1400">
                <a:latin typeface="Tahoma" panose="020B0604030504040204" pitchFamily="34" charset="0"/>
              </a:rPr>
              <a:t>leren omgaan met wat ze nog niet kennen (taalleerstrategieën)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opzoeken in woordenboek (achteraan in Livre), betekenissen afleiden …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woorden hoeven niet gestudeerd te worden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vaak met een extra ICT-opdracht</a:t>
            </a:r>
          </a:p>
        </p:txBody>
      </p:sp>
      <p:sp>
        <p:nvSpPr>
          <p:cNvPr id="601093" name="Rectangle 5">
            <a:extLst>
              <a:ext uri="{FF2B5EF4-FFF2-40B4-BE49-F238E27FC236}">
                <a16:creationId xmlns:a16="http://schemas.microsoft.com/office/drawing/2014/main" id="{D12B4B48-9559-4E77-975B-4EA07C57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76675"/>
            <a:ext cx="2286000" cy="755650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01600" indent="-10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 i="1">
                <a:latin typeface="Tahoma" panose="020B0604030504040204" pitchFamily="34" charset="0"/>
              </a:rPr>
              <a:t>Nous chantons!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leuke én leerrijke liedjes helpen om Frans te leren</a:t>
            </a:r>
          </a:p>
        </p:txBody>
      </p:sp>
      <p:pic>
        <p:nvPicPr>
          <p:cNvPr id="17412" name="Picture 10">
            <a:extLst>
              <a:ext uri="{FF2B5EF4-FFF2-40B4-BE49-F238E27FC236}">
                <a16:creationId xmlns:a16="http://schemas.microsoft.com/office/drawing/2014/main" id="{58CBCA39-FCEC-45AC-9416-991FF7E6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00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1099" name="Rectangle 11">
            <a:extLst>
              <a:ext uri="{FF2B5EF4-FFF2-40B4-BE49-F238E27FC236}">
                <a16:creationId xmlns:a16="http://schemas.microsoft.com/office/drawing/2014/main" id="{E7F5EF0A-224A-48D7-A52F-443B4D62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83150"/>
            <a:ext cx="3886200" cy="1181100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01600" indent="-10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 i="1">
                <a:latin typeface="Tahoma" panose="020B0604030504040204" pitchFamily="34" charset="0"/>
              </a:rPr>
              <a:t>Mon prof dit …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leeringen horen in de les ook regelmatig instructies in het Frans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begrijpen en uitvoeren is het belangrijkst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woorden hoeven niet gestudeerd te worden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nimBg="1" autoUpdateAnimBg="0"/>
      <p:bldP spid="601093" grpId="0" animBg="1" autoUpdateAnimBg="0"/>
      <p:bldP spid="60109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49E7072E-17B8-4EB1-8500-DA55B8B2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8275"/>
            <a:ext cx="7239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4" name="Rectangle 2">
            <a:extLst>
              <a:ext uri="{FF2B5EF4-FFF2-40B4-BE49-F238E27FC236}">
                <a16:creationId xmlns:a16="http://schemas.microsoft.com/office/drawing/2014/main" id="{B5999E29-4995-4574-BECA-89EC7AFE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00200"/>
            <a:ext cx="4191000" cy="1393825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01600" indent="-10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 i="1">
                <a:latin typeface="Tahoma" panose="020B0604030504040204" pitchFamily="34" charset="0"/>
              </a:rPr>
              <a:t>Mon portfolio</a:t>
            </a:r>
            <a:endParaRPr lang="nl-BE" altLang="nl-BE" sz="1400">
              <a:latin typeface="Tahoma" panose="020B0604030504040204" pitchFamily="34" charset="0"/>
            </a:endParaRP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bij elke révision, dus telkens na vier unités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alles wat geleerd werd, wordt opgefrist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het portfolio toont hoe leerlingen vooruitgaan, wat ze al moeten kunnen </a:t>
            </a:r>
            <a:r>
              <a:rPr lang="nl-NL" altLang="nl-BE" sz="1400">
                <a:latin typeface="Tahoma" panose="020B0604030504040204" pitchFamily="34" charset="0"/>
                <a:cs typeface="Times New Roman" panose="02020603050405020304" pitchFamily="18" charset="0"/>
              </a:rPr>
              <a:t>→</a:t>
            </a:r>
            <a:r>
              <a:rPr lang="nl-NL" altLang="nl-BE" sz="1400">
                <a:latin typeface="Tahoma" panose="020B0604030504040204" pitchFamily="34" charset="0"/>
              </a:rPr>
              <a:t> hulp bij het leren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ook af te drukken via www.enaction.be</a:t>
            </a:r>
          </a:p>
        </p:txBody>
      </p:sp>
      <p:sp>
        <p:nvSpPr>
          <p:cNvPr id="602115" name="Rectangle 3">
            <a:extLst>
              <a:ext uri="{FF2B5EF4-FFF2-40B4-BE49-F238E27FC236}">
                <a16:creationId xmlns:a16="http://schemas.microsoft.com/office/drawing/2014/main" id="{0D9C2C2C-FB3C-4729-9191-E2C25BB6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352800"/>
            <a:ext cx="3429000" cy="968375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01600" indent="-10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 i="1">
                <a:latin typeface="Tahoma" panose="020B0604030504040204" pitchFamily="34" charset="0"/>
              </a:rPr>
              <a:t>Petite grammaire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overzicht van alle grammaticaschema's die dit schooljaar aan bod komen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achteraan in Livre</a:t>
            </a:r>
          </a:p>
        </p:txBody>
      </p:sp>
      <p:sp>
        <p:nvSpPr>
          <p:cNvPr id="602117" name="Rectangle 5">
            <a:extLst>
              <a:ext uri="{FF2B5EF4-FFF2-40B4-BE49-F238E27FC236}">
                <a16:creationId xmlns:a16="http://schemas.microsoft.com/office/drawing/2014/main" id="{462EB693-7A66-44DE-A9AC-767A900C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94225"/>
            <a:ext cx="5029200" cy="968375"/>
          </a:xfrm>
          <a:prstGeom prst="rect">
            <a:avLst/>
          </a:prstGeom>
          <a:solidFill>
            <a:srgbClr val="FAE9A2"/>
          </a:solidFill>
          <a:ln w="25400">
            <a:solidFill>
              <a:srgbClr val="0172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01600" indent="-10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1400" i="1">
                <a:latin typeface="Tahoma" panose="020B0604030504040204" pitchFamily="34" charset="0"/>
              </a:rPr>
              <a:t>Dictionnaire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woordenboek F-N en N-F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achteraan in Livre</a:t>
            </a:r>
          </a:p>
          <a:p>
            <a:pPr eaLnBrk="1" hangingPunct="1">
              <a:buClr>
                <a:srgbClr val="0172B8"/>
              </a:buClr>
              <a:buFont typeface="Wingdings" panose="05000000000000000000" pitchFamily="2" charset="2"/>
              <a:buChar char="§"/>
            </a:pPr>
            <a:r>
              <a:rPr lang="nl-NL" altLang="nl-BE" sz="1400">
                <a:latin typeface="Tahoma" panose="020B0604030504040204" pitchFamily="34" charset="0"/>
              </a:rPr>
              <a:t>woordenschatlijsten ook af te drukken via www.enaction.be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animBg="1" autoUpdateAnimBg="0"/>
      <p:bldP spid="602115" grpId="0" animBg="1" autoUpdateAnimBg="0"/>
      <p:bldP spid="6021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3019A816-4E28-4948-9840-50B1B816BD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BE" altLang="nl-BE"/>
              <a:t>BINGEL</a:t>
            </a:r>
            <a:br>
              <a:rPr lang="nl-BE" altLang="nl-BE"/>
            </a:br>
            <a:r>
              <a:rPr lang="nl-BE" altLang="nl-BE"/>
              <a:t>https://www.bingel.be/bingel/</a:t>
            </a:r>
          </a:p>
        </p:txBody>
      </p:sp>
      <p:sp>
        <p:nvSpPr>
          <p:cNvPr id="20483" name="Ondertitel 2">
            <a:extLst>
              <a:ext uri="{FF2B5EF4-FFF2-40B4-BE49-F238E27FC236}">
                <a16:creationId xmlns:a16="http://schemas.microsoft.com/office/drawing/2014/main" id="{6EFBC18C-B402-454A-ACB5-F74C4E64FE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/>
              <a:t>Met je eigen naam en paswoord</a:t>
            </a:r>
          </a:p>
          <a:p>
            <a:endParaRPr lang="nl-BE" altLang="nl-BE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37624938-3C6E-4AB9-918A-146D8718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76200"/>
            <a:ext cx="130111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10E75B06-B252-49E0-AC43-4DD098D47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nl-BE" sz="4700"/>
              <a:t>WISKUNDE</a:t>
            </a:r>
            <a:br>
              <a:rPr lang="en-US" altLang="nl-BE" sz="4700"/>
            </a:br>
            <a:r>
              <a:rPr lang="en-US" altLang="nl-BE" sz="4700"/>
              <a:t>nieuwe methode:          </a:t>
            </a:r>
            <a:r>
              <a:rPr lang="en-US" altLang="nl-BE" sz="4700" b="1"/>
              <a:t>Wiskanjers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7" name="Afbeelding 1">
            <a:extLst>
              <a:ext uri="{FF2B5EF4-FFF2-40B4-BE49-F238E27FC236}">
                <a16:creationId xmlns:a16="http://schemas.microsoft.com/office/drawing/2014/main" id="{D2A49306-95BB-41F9-89EB-3C61CB9BD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r="25253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C1120-0C98-4ED2-97C4-5836EB89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Basisidee</a:t>
            </a:r>
          </a:p>
        </p:txBody>
      </p:sp>
      <p:graphicFrame>
        <p:nvGraphicFramePr>
          <p:cNvPr id="23557" name="Tijdelijke aanduiding voor inhoud 2">
            <a:extLst>
              <a:ext uri="{FF2B5EF4-FFF2-40B4-BE49-F238E27FC236}">
                <a16:creationId xmlns:a16="http://schemas.microsoft.com/office/drawing/2014/main" id="{74D47B68-0227-4B14-ADC0-A142F88B0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595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27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Kantoorthema</vt:lpstr>
      <vt:lpstr>Welkom in het vijfde leerjaar!</vt:lpstr>
      <vt:lpstr>Hoe werken we met En action in de Franse les?</vt:lpstr>
      <vt:lpstr>Elke unité in Livre bestaat uit vijf delen:</vt:lpstr>
      <vt:lpstr>PowerPoint Presentation</vt:lpstr>
      <vt:lpstr>PowerPoint Presentation</vt:lpstr>
      <vt:lpstr>PowerPoint Presentation</vt:lpstr>
      <vt:lpstr>BINGEL https://www.bingel.be/bingel/</vt:lpstr>
      <vt:lpstr>WISKUNDE nieuwe methode:          Wiskanjers</vt:lpstr>
      <vt:lpstr>Basisidee</vt:lpstr>
      <vt:lpstr>Differentiatie = op maat </vt:lpstr>
      <vt:lpstr>Differentiatie = op maat</vt:lpstr>
      <vt:lpstr>Leerstof</vt:lpstr>
      <vt:lpstr>Leerstof</vt:lpstr>
      <vt:lpstr>Kanjerwerkboek</vt:lpstr>
      <vt:lpstr>En thuis …</vt:lpstr>
      <vt:lpstr>KLASAGENDA= LEREN PLANNEN</vt:lpstr>
      <vt:lpstr>CONTRACTWERK</vt:lpstr>
      <vt:lpstr>ZORG </vt:lpstr>
      <vt:lpstr>TAAL - SPELLING</vt:lpstr>
      <vt:lpstr>W.O.</vt:lpstr>
      <vt:lpstr>Menu van de maand</vt:lpstr>
      <vt:lpstr>Oudercontacten + rapporten</vt:lpstr>
      <vt:lpstr>ALLERLEI</vt:lpstr>
      <vt:lpstr>PowerPoint Presentation</vt:lpstr>
      <vt:lpstr>PowerPoint Presentation</vt:lpstr>
      <vt:lpstr>ACCENTEN VAN DE SCHOOL</vt:lpstr>
      <vt:lpstr>Bedankt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het vijfde leerjaar!</dc:title>
  <dc:creator>Katrien Thibaut</dc:creator>
  <cp:revision>1</cp:revision>
  <dcterms:created xsi:type="dcterms:W3CDTF">2019-09-03T15:13:14Z</dcterms:created>
  <dcterms:modified xsi:type="dcterms:W3CDTF">2019-09-05T09:04:37Z</dcterms:modified>
</cp:coreProperties>
</file>