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6" r:id="rId8"/>
    <p:sldId id="267" r:id="rId9"/>
    <p:sldId id="261" r:id="rId10"/>
    <p:sldId id="263" r:id="rId11"/>
    <p:sldId id="268" r:id="rId12"/>
    <p:sldId id="264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3F890C-0988-4306-96E8-04CE50D5C828}" v="2" dt="2020-06-02T20:00:19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92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1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 Van Vynckt" userId="d6e67097-6055-47ba-bfa8-b77c8a17afbd" providerId="ADAL" clId="{893F890C-0988-4306-96E8-04CE50D5C828}"/>
    <pc:docChg chg="undo custSel mod addSld modSld">
      <pc:chgData name="An Van Vynckt" userId="d6e67097-6055-47ba-bfa8-b77c8a17afbd" providerId="ADAL" clId="{893F890C-0988-4306-96E8-04CE50D5C828}" dt="2020-06-02T20:01:00.195" v="236" actId="5793"/>
      <pc:docMkLst>
        <pc:docMk/>
      </pc:docMkLst>
      <pc:sldChg chg="modSp mod">
        <pc:chgData name="An Van Vynckt" userId="d6e67097-6055-47ba-bfa8-b77c8a17afbd" providerId="ADAL" clId="{893F890C-0988-4306-96E8-04CE50D5C828}" dt="2020-06-02T19:57:34.437" v="13" actId="20577"/>
        <pc:sldMkLst>
          <pc:docMk/>
          <pc:sldMk cId="199111905" sldId="257"/>
        </pc:sldMkLst>
        <pc:spChg chg="mod">
          <ac:chgData name="An Van Vynckt" userId="d6e67097-6055-47ba-bfa8-b77c8a17afbd" providerId="ADAL" clId="{893F890C-0988-4306-96E8-04CE50D5C828}" dt="2020-06-02T19:57:34.437" v="13" actId="20577"/>
          <ac:spMkLst>
            <pc:docMk/>
            <pc:sldMk cId="199111905" sldId="257"/>
            <ac:spMk id="3" creationId="{2E050518-B122-7641-8866-A6B29F5EA219}"/>
          </ac:spMkLst>
        </pc:spChg>
      </pc:sldChg>
      <pc:sldChg chg="addSp delSp modSp new mod setBg">
        <pc:chgData name="An Van Vynckt" userId="d6e67097-6055-47ba-bfa8-b77c8a17afbd" providerId="ADAL" clId="{893F890C-0988-4306-96E8-04CE50D5C828}" dt="2020-06-02T20:01:00.195" v="236" actId="5793"/>
        <pc:sldMkLst>
          <pc:docMk/>
          <pc:sldMk cId="3723172173" sldId="268"/>
        </pc:sldMkLst>
        <pc:spChg chg="mod">
          <ac:chgData name="An Van Vynckt" userId="d6e67097-6055-47ba-bfa8-b77c8a17afbd" providerId="ADAL" clId="{893F890C-0988-4306-96E8-04CE50D5C828}" dt="2020-06-02T19:59:55" v="197" actId="26606"/>
          <ac:spMkLst>
            <pc:docMk/>
            <pc:sldMk cId="3723172173" sldId="268"/>
            <ac:spMk id="2" creationId="{4B228AEB-2727-4247-9013-CDF85E79C61A}"/>
          </ac:spMkLst>
        </pc:spChg>
        <pc:spChg chg="mod">
          <ac:chgData name="An Van Vynckt" userId="d6e67097-6055-47ba-bfa8-b77c8a17afbd" providerId="ADAL" clId="{893F890C-0988-4306-96E8-04CE50D5C828}" dt="2020-06-02T20:01:00.195" v="236" actId="5793"/>
          <ac:spMkLst>
            <pc:docMk/>
            <pc:sldMk cId="3723172173" sldId="268"/>
            <ac:spMk id="3" creationId="{C725C053-BCB1-46C2-8578-5A7691DE6767}"/>
          </ac:spMkLst>
        </pc:spChg>
        <pc:spChg chg="add del">
          <ac:chgData name="An Van Vynckt" userId="d6e67097-6055-47ba-bfa8-b77c8a17afbd" providerId="ADAL" clId="{893F890C-0988-4306-96E8-04CE50D5C828}" dt="2020-06-02T19:59:55" v="197" actId="26606"/>
          <ac:spMkLst>
            <pc:docMk/>
            <pc:sldMk cId="3723172173" sldId="268"/>
            <ac:spMk id="10" creationId="{743AA782-23D1-4521-8CAD-47662984AA08}"/>
          </ac:spMkLst>
        </pc:spChg>
        <pc:spChg chg="add del">
          <ac:chgData name="An Van Vynckt" userId="d6e67097-6055-47ba-bfa8-b77c8a17afbd" providerId="ADAL" clId="{893F890C-0988-4306-96E8-04CE50D5C828}" dt="2020-06-02T19:59:55" v="197" actId="26606"/>
          <ac:spMkLst>
            <pc:docMk/>
            <pc:sldMk cId="3723172173" sldId="268"/>
            <ac:spMk id="12" creationId="{3CE8AF5E-D374-4CF1-90CC-35CF73B81C3E}"/>
          </ac:spMkLst>
        </pc:spChg>
        <pc:picChg chg="add mod">
          <ac:chgData name="An Van Vynckt" userId="d6e67097-6055-47ba-bfa8-b77c8a17afbd" providerId="ADAL" clId="{893F890C-0988-4306-96E8-04CE50D5C828}" dt="2020-06-02T19:59:55" v="197" actId="26606"/>
          <ac:picMkLst>
            <pc:docMk/>
            <pc:sldMk cId="3723172173" sldId="268"/>
            <ac:picMk id="5" creationId="{99056B33-052E-4011-8AAC-254FC9A4DD57}"/>
          </ac:picMkLst>
        </pc:picChg>
        <pc:inkChg chg="add del">
          <ac:chgData name="An Van Vynckt" userId="d6e67097-6055-47ba-bfa8-b77c8a17afbd" providerId="ADAL" clId="{893F890C-0988-4306-96E8-04CE50D5C828}" dt="2020-06-02T19:59:55" v="197" actId="26606"/>
          <ac:inkMkLst>
            <pc:docMk/>
            <pc:sldMk cId="3723172173" sldId="268"/>
            <ac:inkMk id="14" creationId="{070477C5-0410-4E4F-97A1-F84C2465C187}"/>
          </ac:inkMkLst>
        </pc:inkChg>
        <pc:cxnChg chg="add mod">
          <ac:chgData name="An Van Vynckt" userId="d6e67097-6055-47ba-bfa8-b77c8a17afbd" providerId="ADAL" clId="{893F890C-0988-4306-96E8-04CE50D5C828}" dt="2020-06-02T20:00:41.417" v="207" actId="14100"/>
          <ac:cxnSpMkLst>
            <pc:docMk/>
            <pc:sldMk cId="3723172173" sldId="268"/>
            <ac:cxnSpMk id="7" creationId="{1159DA69-2E40-4DF6-A264-31AADC99680C}"/>
          </ac:cxnSpMkLst>
        </pc:cxnChg>
        <pc:cxnChg chg="add mod">
          <ac:chgData name="An Van Vynckt" userId="d6e67097-6055-47ba-bfa8-b77c8a17afbd" providerId="ADAL" clId="{893F890C-0988-4306-96E8-04CE50D5C828}" dt="2020-06-02T20:00:47.592" v="208" actId="14100"/>
          <ac:cxnSpMkLst>
            <pc:docMk/>
            <pc:sldMk cId="3723172173" sldId="268"/>
            <ac:cxnSpMk id="11" creationId="{BDA791C5-5AD5-4AB1-9A47-2748E1563FD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8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3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1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0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2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0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3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8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9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9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4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44" r:id="rId6"/>
    <p:sldLayoutId id="2147483739" r:id="rId7"/>
    <p:sldLayoutId id="2147483740" r:id="rId8"/>
    <p:sldLayoutId id="2147483741" r:id="rId9"/>
    <p:sldLayoutId id="2147483743" r:id="rId10"/>
    <p:sldLayoutId id="214748374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AC7133-F549-754D-BB73-65DB7DAA4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r>
              <a:rPr lang="nl-BE" sz="6000"/>
              <a:t>Weer naar school</a:t>
            </a:r>
            <a:endParaRPr lang="nl-BE" sz="6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74DFC7-F402-EF49-AFC4-EABCCEEFF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78424"/>
            <a:ext cx="10908792" cy="548640"/>
          </a:xfrm>
        </p:spPr>
        <p:txBody>
          <a:bodyPr anchor="ctr">
            <a:normAutofit fontScale="92500" lnSpcReduction="10000"/>
          </a:bodyPr>
          <a:lstStyle/>
          <a:p>
            <a:pPr algn="ctr"/>
            <a:r>
              <a:rPr lang="nl-BE" sz="3200"/>
              <a:t>Klinkt gek, hé!</a:t>
            </a:r>
            <a:endParaRPr lang="nl-BE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3E515-5667-4D7E-B3CE-DBAE31E92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63" b="28642"/>
          <a:stretch/>
        </p:blipFill>
        <p:spPr>
          <a:xfrm>
            <a:off x="20" y="10"/>
            <a:ext cx="12191979" cy="4196972"/>
          </a:xfrm>
          <a:custGeom>
            <a:avLst/>
            <a:gdLst/>
            <a:ahLst/>
            <a:cxnLst/>
            <a:rect l="l" t="t" r="r" b="b"/>
            <a:pathLst>
              <a:path w="12191999" h="4196982">
                <a:moveTo>
                  <a:pt x="0" y="0"/>
                </a:moveTo>
                <a:lnTo>
                  <a:pt x="12191999" y="0"/>
                </a:lnTo>
                <a:lnTo>
                  <a:pt x="12191999" y="4170459"/>
                </a:lnTo>
                <a:lnTo>
                  <a:pt x="11986461" y="4175111"/>
                </a:lnTo>
                <a:cubicBezTo>
                  <a:pt x="11912297" y="4174136"/>
                  <a:pt x="11838168" y="4170508"/>
                  <a:pt x="11764214" y="4164231"/>
                </a:cubicBezTo>
                <a:cubicBezTo>
                  <a:pt x="11656850" y="4156227"/>
                  <a:pt x="11548596" y="4145173"/>
                  <a:pt x="11441995" y="4165502"/>
                </a:cubicBezTo>
                <a:cubicBezTo>
                  <a:pt x="11324975" y="4187991"/>
                  <a:pt x="11208081" y="4188118"/>
                  <a:pt x="11090044" y="4182401"/>
                </a:cubicBezTo>
                <a:cubicBezTo>
                  <a:pt x="10989160" y="4177573"/>
                  <a:pt x="10888657" y="4152161"/>
                  <a:pt x="10787011" y="4178970"/>
                </a:cubicBezTo>
                <a:cubicBezTo>
                  <a:pt x="10776897" y="4180444"/>
                  <a:pt x="10766592" y="4180012"/>
                  <a:pt x="10756643" y="4177700"/>
                </a:cubicBezTo>
                <a:cubicBezTo>
                  <a:pt x="10645468" y="4162326"/>
                  <a:pt x="10533530" y="4174904"/>
                  <a:pt x="10421973" y="4170584"/>
                </a:cubicBezTo>
                <a:cubicBezTo>
                  <a:pt x="10370515" y="4168551"/>
                  <a:pt x="10318040" y="4169695"/>
                  <a:pt x="10267216" y="4164231"/>
                </a:cubicBezTo>
                <a:cubicBezTo>
                  <a:pt x="10150577" y="4151780"/>
                  <a:pt x="10034192" y="4145173"/>
                  <a:pt x="9918824" y="4174523"/>
                </a:cubicBezTo>
                <a:cubicBezTo>
                  <a:pt x="9885153" y="4182439"/>
                  <a:pt x="9850745" y="4186695"/>
                  <a:pt x="9816160" y="4187229"/>
                </a:cubicBezTo>
                <a:cubicBezTo>
                  <a:pt x="9703206" y="4191295"/>
                  <a:pt x="9590632" y="4183544"/>
                  <a:pt x="9478059" y="4177191"/>
                </a:cubicBezTo>
                <a:cubicBezTo>
                  <a:pt x="9399918" y="4172744"/>
                  <a:pt x="9321904" y="4163088"/>
                  <a:pt x="9243637" y="4171220"/>
                </a:cubicBezTo>
                <a:cubicBezTo>
                  <a:pt x="9198150" y="4175921"/>
                  <a:pt x="9152282" y="4175921"/>
                  <a:pt x="9106795" y="4171220"/>
                </a:cubicBezTo>
                <a:cubicBezTo>
                  <a:pt x="9022962" y="4161398"/>
                  <a:pt x="8938380" y="4159568"/>
                  <a:pt x="8854204" y="4165756"/>
                </a:cubicBezTo>
                <a:cubicBezTo>
                  <a:pt x="8728543" y="4176556"/>
                  <a:pt x="8603010" y="4185577"/>
                  <a:pt x="8476969" y="4168424"/>
                </a:cubicBezTo>
                <a:cubicBezTo>
                  <a:pt x="8405486" y="4157192"/>
                  <a:pt x="8332808" y="4155871"/>
                  <a:pt x="8260970" y="4164486"/>
                </a:cubicBezTo>
                <a:cubicBezTo>
                  <a:pt x="8089823" y="4188500"/>
                  <a:pt x="7918295" y="4180749"/>
                  <a:pt x="7746767" y="4170839"/>
                </a:cubicBezTo>
                <a:cubicBezTo>
                  <a:pt x="7632160" y="4164104"/>
                  <a:pt x="7517046" y="4151780"/>
                  <a:pt x="7402693" y="4168043"/>
                </a:cubicBezTo>
                <a:cubicBezTo>
                  <a:pt x="7256831" y="4188372"/>
                  <a:pt x="7110841" y="4181638"/>
                  <a:pt x="6964597" y="4175667"/>
                </a:cubicBezTo>
                <a:cubicBezTo>
                  <a:pt x="6857233" y="4171220"/>
                  <a:pt x="6749742" y="4157751"/>
                  <a:pt x="6642124" y="4174396"/>
                </a:cubicBezTo>
                <a:cubicBezTo>
                  <a:pt x="6631045" y="4175908"/>
                  <a:pt x="6619775" y="4174777"/>
                  <a:pt x="6609216" y="4171093"/>
                </a:cubicBezTo>
                <a:cubicBezTo>
                  <a:pt x="6568379" y="4157650"/>
                  <a:pt x="6524595" y="4155846"/>
                  <a:pt x="6482793" y="4165883"/>
                </a:cubicBezTo>
                <a:cubicBezTo>
                  <a:pt x="6405669" y="4182782"/>
                  <a:pt x="6328672" y="4190151"/>
                  <a:pt x="6250150" y="4174777"/>
                </a:cubicBezTo>
                <a:cubicBezTo>
                  <a:pt x="6217254" y="4167891"/>
                  <a:pt x="6183521" y="4165883"/>
                  <a:pt x="6150028" y="4168806"/>
                </a:cubicBezTo>
                <a:cubicBezTo>
                  <a:pt x="6020175" y="4181766"/>
                  <a:pt x="5890068" y="4176683"/>
                  <a:pt x="5760087" y="4174142"/>
                </a:cubicBezTo>
                <a:cubicBezTo>
                  <a:pt x="5521345" y="4169695"/>
                  <a:pt x="5282477" y="4174142"/>
                  <a:pt x="5044242" y="4151399"/>
                </a:cubicBezTo>
                <a:cubicBezTo>
                  <a:pt x="4979506" y="4145237"/>
                  <a:pt x="4914326" y="4141297"/>
                  <a:pt x="4849272" y="4142076"/>
                </a:cubicBezTo>
                <a:cubicBezTo>
                  <a:pt x="4784218" y="4142854"/>
                  <a:pt x="4719291" y="4148349"/>
                  <a:pt x="4655063" y="4161055"/>
                </a:cubicBezTo>
                <a:cubicBezTo>
                  <a:pt x="4447578" y="4201332"/>
                  <a:pt x="4239457" y="4203874"/>
                  <a:pt x="4029811" y="4187610"/>
                </a:cubicBezTo>
                <a:cubicBezTo>
                  <a:pt x="3943792" y="4180876"/>
                  <a:pt x="3857774" y="4169695"/>
                  <a:pt x="3771375" y="4171855"/>
                </a:cubicBezTo>
                <a:cubicBezTo>
                  <a:pt x="3623225" y="4175794"/>
                  <a:pt x="3474948" y="4167789"/>
                  <a:pt x="3326672" y="4169822"/>
                </a:cubicBezTo>
                <a:cubicBezTo>
                  <a:pt x="3322669" y="4170394"/>
                  <a:pt x="3318578" y="4169860"/>
                  <a:pt x="3314855" y="4168297"/>
                </a:cubicBezTo>
                <a:cubicBezTo>
                  <a:pt x="3278008" y="4143013"/>
                  <a:pt x="3237604" y="4152796"/>
                  <a:pt x="3199487" y="4159403"/>
                </a:cubicBezTo>
                <a:cubicBezTo>
                  <a:pt x="3072810" y="4181384"/>
                  <a:pt x="2946260" y="4192184"/>
                  <a:pt x="2817550" y="4175158"/>
                </a:cubicBezTo>
                <a:cubicBezTo>
                  <a:pt x="2694647" y="4157332"/>
                  <a:pt x="2569990" y="4155109"/>
                  <a:pt x="2446541" y="4168551"/>
                </a:cubicBezTo>
                <a:cubicBezTo>
                  <a:pt x="2276791" y="4188372"/>
                  <a:pt x="2107677" y="4184179"/>
                  <a:pt x="1938308" y="4168551"/>
                </a:cubicBezTo>
                <a:cubicBezTo>
                  <a:pt x="1869570" y="4162199"/>
                  <a:pt x="1799815" y="4151399"/>
                  <a:pt x="1731712" y="4167281"/>
                </a:cubicBezTo>
                <a:cubicBezTo>
                  <a:pt x="1647854" y="4186721"/>
                  <a:pt x="1564250" y="4180368"/>
                  <a:pt x="1480137" y="4176048"/>
                </a:cubicBezTo>
                <a:cubicBezTo>
                  <a:pt x="1373663" y="4170457"/>
                  <a:pt x="1267442" y="4154321"/>
                  <a:pt x="1160586" y="4167027"/>
                </a:cubicBezTo>
                <a:cubicBezTo>
                  <a:pt x="1111161" y="4172871"/>
                  <a:pt x="1062116" y="4182147"/>
                  <a:pt x="1012055" y="4179733"/>
                </a:cubicBezTo>
                <a:cubicBezTo>
                  <a:pt x="873562" y="4173380"/>
                  <a:pt x="735196" y="4165883"/>
                  <a:pt x="596449" y="4167027"/>
                </a:cubicBezTo>
                <a:cubicBezTo>
                  <a:pt x="538383" y="4167408"/>
                  <a:pt x="480699" y="4169314"/>
                  <a:pt x="422887" y="4173507"/>
                </a:cubicBezTo>
                <a:cubicBezTo>
                  <a:pt x="315015" y="4181384"/>
                  <a:pt x="207524" y="4170711"/>
                  <a:pt x="100033" y="4166900"/>
                </a:cubicBezTo>
                <a:lnTo>
                  <a:pt x="0" y="41713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82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347EB-26BB-594D-9821-065382BF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Meebrengen - ELKE dag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A4CF6-6F50-4F4A-8D82-B183B4F47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sz="4000" dirty="0"/>
              <a:t>pennenzak: balpen (blauw en groen), potlood, gom, lat of geodriehoek, schaar</a:t>
            </a:r>
          </a:p>
          <a:p>
            <a:r>
              <a:rPr lang="nl-BE" sz="4000" dirty="0"/>
              <a:t>kleurpotloden</a:t>
            </a:r>
          </a:p>
          <a:p>
            <a:r>
              <a:rPr lang="nl-BE" sz="4000" dirty="0"/>
              <a:t>zakrekenmachine</a:t>
            </a:r>
          </a:p>
          <a:p>
            <a:r>
              <a:rPr lang="nl-BE" sz="4000" dirty="0"/>
              <a:t>werkboeken</a:t>
            </a:r>
          </a:p>
          <a:p>
            <a:r>
              <a:rPr lang="nl-BE" sz="4000" dirty="0"/>
              <a:t>kladpapier of kladschrift</a:t>
            </a:r>
          </a:p>
          <a:p>
            <a:r>
              <a:rPr lang="nl-BE" sz="4000" dirty="0"/>
              <a:t>boek of strip</a:t>
            </a:r>
          </a:p>
          <a:p>
            <a:r>
              <a:rPr lang="nl-BE" sz="4000" dirty="0"/>
              <a:t>doos zakdoekjes (eenmalig, blijft in de klas staan)</a:t>
            </a:r>
          </a:p>
          <a:p>
            <a:endParaRPr lang="nl-BE" sz="4000" dirty="0"/>
          </a:p>
        </p:txBody>
      </p:sp>
      <p:pic>
        <p:nvPicPr>
          <p:cNvPr id="2049" name="Picture 1" descr="page8image27634032">
            <a:extLst>
              <a:ext uri="{FF2B5EF4-FFF2-40B4-BE49-F238E27FC236}">
                <a16:creationId xmlns:a16="http://schemas.microsoft.com/office/drawing/2014/main" id="{DA970EC3-2B4A-C94B-A134-4AC9DAD0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932" y="9235332"/>
            <a:ext cx="23935642" cy="144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8image27634032">
            <a:extLst>
              <a:ext uri="{FF2B5EF4-FFF2-40B4-BE49-F238E27FC236}">
                <a16:creationId xmlns:a16="http://schemas.microsoft.com/office/drawing/2014/main" id="{DFA4593F-BEF2-5A4A-9D45-7D7013061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447" y="8611445"/>
            <a:ext cx="19039551" cy="1148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page8image27634032">
            <a:extLst>
              <a:ext uri="{FF2B5EF4-FFF2-40B4-BE49-F238E27FC236}">
                <a16:creationId xmlns:a16="http://schemas.microsoft.com/office/drawing/2014/main" id="{2F2A552A-8149-BD46-85E4-02C87C04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653" y="8648867"/>
            <a:ext cx="11377110" cy="686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3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28AEB-2727-4247-9013-CDF85E79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verjaardagen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25C053-BCB1-46C2-8578-5A7691DE6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We vinden het heel jammer maar voor jouw verjaardag mag er niet getrakteerd worden.</a:t>
            </a:r>
          </a:p>
          <a:p>
            <a:r>
              <a:rPr lang="nl-BE" sz="3600" dirty="0"/>
              <a:t>Jammer maar helaas…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9056B33-052E-4011-8AAC-254FC9A4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694" y="2864739"/>
            <a:ext cx="3964350" cy="3964350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159DA69-2E40-4DF6-A264-31AADC99680C}"/>
              </a:ext>
            </a:extLst>
          </p:cNvPr>
          <p:cNvCxnSpPr>
            <a:cxnSpLocks/>
          </p:cNvCxnSpPr>
          <p:nvPr/>
        </p:nvCxnSpPr>
        <p:spPr>
          <a:xfrm>
            <a:off x="4077478" y="2761861"/>
            <a:ext cx="3964350" cy="40672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DA791C5-5AD5-4AB1-9A47-2748E1563FDB}"/>
              </a:ext>
            </a:extLst>
          </p:cNvPr>
          <p:cNvCxnSpPr>
            <a:cxnSpLocks/>
          </p:cNvCxnSpPr>
          <p:nvPr/>
        </p:nvCxnSpPr>
        <p:spPr>
          <a:xfrm flipV="1">
            <a:off x="4077478" y="2687216"/>
            <a:ext cx="3964350" cy="4141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17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3E515-5667-4D7E-B3CE-DBAE31E92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929" r="-1" b="16259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AC7133-F549-754D-BB73-65DB7DAA4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l-BE" sz="10000" dirty="0">
                <a:solidFill>
                  <a:schemeClr val="bg1"/>
                </a:solidFill>
              </a:rPr>
              <a:t>Zijn er nog vragen?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74DFC7-F402-EF49-AFC4-EABCCEEFF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5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D8241-C4D2-5148-98B7-3B8A8F1E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Schooldag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050518-B122-7641-8866-A6B29F5EA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sz="3600" dirty="0"/>
              <a:t>binnenkomen op school: 8u50-9u00. (wees stipt) Kom gewoon naar de klas.</a:t>
            </a:r>
          </a:p>
          <a:p>
            <a:r>
              <a:rPr lang="nl-BE" sz="3600" dirty="0"/>
              <a:t>naar de klas: 9u00</a:t>
            </a:r>
          </a:p>
          <a:p>
            <a:r>
              <a:rPr lang="nl-BE" sz="3600" dirty="0"/>
              <a:t>speeltijd: 10u45-11u00</a:t>
            </a:r>
          </a:p>
          <a:p>
            <a:r>
              <a:rPr lang="nl-BE" sz="3600" dirty="0"/>
              <a:t>middag: 13u00-13u30</a:t>
            </a:r>
          </a:p>
          <a:p>
            <a:r>
              <a:rPr lang="nl-BE" sz="3600" dirty="0"/>
              <a:t>speeltijd: 14u45-15u00</a:t>
            </a:r>
          </a:p>
          <a:p>
            <a:r>
              <a:rPr lang="nl-BE" sz="3600" dirty="0"/>
              <a:t>einde schooldag: 16.u00</a:t>
            </a:r>
          </a:p>
        </p:txBody>
      </p:sp>
    </p:spTree>
    <p:extLst>
      <p:ext uri="{BB962C8B-B14F-4D97-AF65-F5344CB8AC3E}">
        <p14:creationId xmlns:p14="http://schemas.microsoft.com/office/powerpoint/2010/main" val="19911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0C2EF-D736-5C4F-A95B-212B23E5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Mijn plek</a:t>
            </a:r>
          </a:p>
        </p:txBody>
      </p:sp>
      <p:pic>
        <p:nvPicPr>
          <p:cNvPr id="5" name="Tijdelijke aanduiding voor inhoud 4" descr="Afbeelding met tafel, spel&#10;&#10;Automatisch gegenereerde beschrijving">
            <a:extLst>
              <a:ext uri="{FF2B5EF4-FFF2-40B4-BE49-F238E27FC236}">
                <a16:creationId xmlns:a16="http://schemas.microsoft.com/office/drawing/2014/main" id="{5B193EEE-7485-A940-8CB2-E10653530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69"/>
          <a:stretch/>
        </p:blipFill>
        <p:spPr>
          <a:xfrm>
            <a:off x="7336971" y="60295"/>
            <a:ext cx="4855029" cy="6797706"/>
          </a:xfr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636E6C2-02E2-2847-8750-7A624A7DDD66}"/>
              </a:ext>
            </a:extLst>
          </p:cNvPr>
          <p:cNvSpPr txBox="1">
            <a:spLocks/>
          </p:cNvSpPr>
          <p:nvPr/>
        </p:nvSpPr>
        <p:spPr>
          <a:xfrm>
            <a:off x="838200" y="1929383"/>
            <a:ext cx="10515600" cy="4717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000" dirty="0"/>
              <a:t>eigen bank</a:t>
            </a:r>
          </a:p>
          <a:p>
            <a:r>
              <a:rPr lang="nl-BE" sz="4000" dirty="0"/>
              <a:t>eigen materiaal</a:t>
            </a:r>
          </a:p>
          <a:p>
            <a:pPr marL="0" indent="0">
              <a:buNone/>
            </a:pPr>
            <a:endParaRPr lang="nl-BE" sz="4000" dirty="0"/>
          </a:p>
          <a:p>
            <a:r>
              <a:rPr lang="nl-BE" sz="4000" dirty="0"/>
              <a:t>geen jassen in de gang, wel in de klas</a:t>
            </a:r>
          </a:p>
          <a:p>
            <a:r>
              <a:rPr lang="nl-BE" sz="4000" dirty="0"/>
              <a:t>geen turngerief</a:t>
            </a:r>
          </a:p>
          <a:p>
            <a:endParaRPr lang="nl-BE" sz="4000" dirty="0"/>
          </a:p>
          <a:p>
            <a:r>
              <a:rPr lang="nl-BE" sz="4000" dirty="0"/>
              <a:t>niet rondlopen in de klas</a:t>
            </a:r>
          </a:p>
          <a:p>
            <a:r>
              <a:rPr lang="nl-BE" sz="4000" dirty="0"/>
              <a:t>niets blijft in de klas liggen als we naar huis gaan</a:t>
            </a:r>
          </a:p>
        </p:txBody>
      </p:sp>
    </p:spTree>
    <p:extLst>
      <p:ext uri="{BB962C8B-B14F-4D97-AF65-F5344CB8AC3E}">
        <p14:creationId xmlns:p14="http://schemas.microsoft.com/office/powerpoint/2010/main" val="372225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18F3EFD-EFD7-934A-8E05-8A0867213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01"/>
          <a:stretch/>
        </p:blipFill>
        <p:spPr>
          <a:xfrm>
            <a:off x="1499369" y="4506686"/>
            <a:ext cx="9193261" cy="25648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3707CD-1A3F-7F48-9B60-C687101D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Social distance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CB619B-FB52-E249-B01B-08AB2804D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minimum 1,5m</a:t>
            </a:r>
          </a:p>
          <a:p>
            <a:r>
              <a:rPr lang="nl-BE" sz="4000" dirty="0"/>
              <a:t>op de speelplaats</a:t>
            </a:r>
          </a:p>
          <a:p>
            <a:r>
              <a:rPr lang="nl-BE" sz="4000" dirty="0"/>
              <a:t>We blijven in onze eigen klasbubbel.</a:t>
            </a:r>
          </a:p>
        </p:txBody>
      </p:sp>
    </p:spTree>
    <p:extLst>
      <p:ext uri="{BB962C8B-B14F-4D97-AF65-F5344CB8AC3E}">
        <p14:creationId xmlns:p14="http://schemas.microsoft.com/office/powerpoint/2010/main" val="444601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46331-0234-524D-BD23-D9CF2028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Handen wassen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B902E7-C6D0-F547-80D1-26602B31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bij het binnenkomen van de klas</a:t>
            </a:r>
          </a:p>
          <a:p>
            <a:r>
              <a:rPr lang="nl-BE" sz="4000" dirty="0"/>
              <a:t>na iedere speeltijd of middagpauze</a:t>
            </a:r>
          </a:p>
          <a:p>
            <a:r>
              <a:rPr lang="nl-BE" sz="4000" dirty="0"/>
              <a:t>na hoesten of niezen</a:t>
            </a:r>
          </a:p>
          <a:p>
            <a:r>
              <a:rPr lang="nl-BE" sz="4000" dirty="0"/>
              <a:t>na ieder toiletbezoek</a:t>
            </a:r>
          </a:p>
          <a:p>
            <a:r>
              <a:rPr lang="nl-BE" sz="4000" dirty="0"/>
              <a:t>bij het verlaten van de school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25718F4-9138-EF44-A2F3-1D5B222B1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721" y="0"/>
            <a:ext cx="490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31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63E2C-3035-6C4B-A88C-2B4247D9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Mondmasker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627B91-D662-144F-8BA9-46142765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niet verplicht voor kinderen lagere school</a:t>
            </a:r>
          </a:p>
          <a:p>
            <a:r>
              <a:rPr lang="nl-BE" sz="4000" dirty="0"/>
              <a:t>leerkrachten dragen mondmasker of gelaatscherm</a:t>
            </a:r>
          </a:p>
        </p:txBody>
      </p:sp>
      <p:pic>
        <p:nvPicPr>
          <p:cNvPr id="5" name="Afbeelding 4" descr="Afbeelding met klok&#10;&#10;Automatisch gegenereerde beschrijving">
            <a:extLst>
              <a:ext uri="{FF2B5EF4-FFF2-40B4-BE49-F238E27FC236}">
                <a16:creationId xmlns:a16="http://schemas.microsoft.com/office/drawing/2014/main" id="{95BD7271-A9A4-E842-B059-AC196AA3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810" y="0"/>
            <a:ext cx="4905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14665-DF87-7C49-A0DC-B6422063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Speeltijd</a:t>
            </a:r>
          </a:p>
        </p:txBody>
      </p:sp>
      <p:pic>
        <p:nvPicPr>
          <p:cNvPr id="9" name="Tijdelijke aanduiding voor inhoud 8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49CC2824-E05D-FB4A-8AEB-6E2495A0E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3167" y="162840"/>
            <a:ext cx="4728833" cy="6695160"/>
          </a:xfr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15E7672E-0BA6-0545-97F1-8238C03A24B7}"/>
              </a:ext>
            </a:extLst>
          </p:cNvPr>
          <p:cNvSpPr txBox="1">
            <a:spLocks/>
          </p:cNvSpPr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000" dirty="0"/>
              <a:t>met onze eigen klas (enkel 5A)</a:t>
            </a:r>
          </a:p>
          <a:p>
            <a:r>
              <a:rPr lang="nl-BE" sz="4000" dirty="0"/>
              <a:t>afstand proberen te houden blijft belangrijk</a:t>
            </a:r>
          </a:p>
          <a:p>
            <a:r>
              <a:rPr lang="nl-BE" sz="4000" dirty="0"/>
              <a:t>geen contactspelletjes</a:t>
            </a:r>
          </a:p>
          <a:p>
            <a:r>
              <a:rPr lang="nl-BE" sz="4000" dirty="0"/>
              <a:t>met de </a:t>
            </a:r>
            <a:r>
              <a:rPr lang="nl-BE" sz="4000" dirty="0" err="1"/>
              <a:t>klasbal</a:t>
            </a:r>
            <a:r>
              <a:rPr lang="nl-BE" sz="4000" dirty="0"/>
              <a:t> mag</a:t>
            </a:r>
          </a:p>
          <a:p>
            <a:r>
              <a:rPr lang="nl-BE" sz="4000" dirty="0"/>
              <a:t>je springtouw meebrengen mag ook</a:t>
            </a:r>
          </a:p>
        </p:txBody>
      </p:sp>
    </p:spTree>
    <p:extLst>
      <p:ext uri="{BB962C8B-B14F-4D97-AF65-F5344CB8AC3E}">
        <p14:creationId xmlns:p14="http://schemas.microsoft.com/office/powerpoint/2010/main" val="175385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38179-8E13-8A44-A77C-F323B350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Zone 1 of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97CC7B-8FDA-B64A-92D1-8165E6830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5A</a:t>
            </a:r>
          </a:p>
          <a:p>
            <a:r>
              <a:rPr lang="nl-BE" sz="4000" dirty="0"/>
              <a:t>tijdens de middagpauze zone 3, </a:t>
            </a:r>
          </a:p>
          <a:p>
            <a:pPr marL="0" indent="0">
              <a:buNone/>
            </a:pPr>
            <a:r>
              <a:rPr lang="nl-BE" sz="4000" dirty="0"/>
              <a:t>  anders zone 1</a:t>
            </a:r>
          </a:p>
          <a:p>
            <a:pPr marL="0" indent="0">
              <a:buNone/>
            </a:pPr>
            <a:endParaRPr lang="nl-BE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2C9BCF-8090-BA4C-AAE9-03D9C09E0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536" y="0"/>
            <a:ext cx="9843272" cy="69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1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9AC2C-19B7-7542-8BE1-9C7BC5E1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Middag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7988EF-BFD4-8444-AF71-C7960C98F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iedereen blijft ineten</a:t>
            </a:r>
          </a:p>
          <a:p>
            <a:r>
              <a:rPr lang="nl-BE" sz="4000" dirty="0"/>
              <a:t>eten in de klas</a:t>
            </a:r>
          </a:p>
          <a:p>
            <a:r>
              <a:rPr lang="nl-BE" sz="4000" dirty="0"/>
              <a:t>eigen drank </a:t>
            </a:r>
            <a:r>
              <a:rPr lang="nl-BE" sz="4000"/>
              <a:t>in een drinkbus </a:t>
            </a:r>
            <a:r>
              <a:rPr lang="nl-BE" sz="4000" dirty="0"/>
              <a:t>(geen drank van de school)</a:t>
            </a:r>
          </a:p>
          <a:p>
            <a:r>
              <a:rPr lang="nl-BE" sz="4000" dirty="0"/>
              <a:t>na het eten, buitenspelen</a:t>
            </a:r>
          </a:p>
        </p:txBody>
      </p:sp>
    </p:spTree>
    <p:extLst>
      <p:ext uri="{BB962C8B-B14F-4D97-AF65-F5344CB8AC3E}">
        <p14:creationId xmlns:p14="http://schemas.microsoft.com/office/powerpoint/2010/main" val="276068753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43241"/>
      </a:dk2>
      <a:lt2>
        <a:srgbClr val="E6E8E2"/>
      </a:lt2>
      <a:accent1>
        <a:srgbClr val="713BD5"/>
      </a:accent1>
      <a:accent2>
        <a:srgbClr val="464FCB"/>
      </a:accent2>
      <a:accent3>
        <a:srgbClr val="3B86D5"/>
      </a:accent3>
      <a:accent4>
        <a:srgbClr val="29B4C3"/>
      </a:accent4>
      <a:accent5>
        <a:srgbClr val="33B88E"/>
      </a:accent5>
      <a:accent6>
        <a:srgbClr val="28BA4F"/>
      </a:accent6>
      <a:hlink>
        <a:srgbClr val="309284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Breedbeeld</PresentationFormat>
  <Paragraphs>58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Modern Love</vt:lpstr>
      <vt:lpstr>The Hand</vt:lpstr>
      <vt:lpstr>SketchyVTI</vt:lpstr>
      <vt:lpstr>Weer naar school</vt:lpstr>
      <vt:lpstr>Schooldag</vt:lpstr>
      <vt:lpstr>Mijn plek</vt:lpstr>
      <vt:lpstr>Social distance</vt:lpstr>
      <vt:lpstr>Handen wassen</vt:lpstr>
      <vt:lpstr>Mondmasker</vt:lpstr>
      <vt:lpstr>Speeltijd</vt:lpstr>
      <vt:lpstr>Zone 1 of 3</vt:lpstr>
      <vt:lpstr>Middag</vt:lpstr>
      <vt:lpstr>Meebrengen - ELKE dag</vt:lpstr>
      <vt:lpstr>verjaardagen</vt:lpstr>
      <vt:lpstr>Zijn er nog 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Weer naar school</dc:title>
  <dc:creator>Bie Boons</dc:creator>
  <cp:lastModifiedBy>An Van Vynckt</cp:lastModifiedBy>
  <cp:revision>15</cp:revision>
  <dcterms:created xsi:type="dcterms:W3CDTF">2020-05-14T11:32:04Z</dcterms:created>
  <dcterms:modified xsi:type="dcterms:W3CDTF">2020-06-02T20:01:10Z</dcterms:modified>
</cp:coreProperties>
</file>