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B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BE"/>
          </a:p>
        </p:txBody>
      </p:sp>
      <p:sp>
        <p:nvSpPr>
          <p:cNvPr id="3" name="Tijdelijke aanduiding voor datum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B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04DC607-41E3-48A6-9E79-BCEE7CBAF3FE}" type="datetime1">
              <a:rPr lang="nl-BE"/>
              <a:pPr lvl="0"/>
              <a:t>29/03/2010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Tijdelijke aanduiding voor notities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B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BE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B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28C3CC5-1988-4405-BF86-A46A64FC9A78}" type="slidenum"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C6069DC-90E4-4627-BFD2-D7094DD0BBAC}" type="slidenum">
              <a:t>1</a:t>
            </a:fld>
            <a:endParaRPr lang="nl-B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7"/>
          <p:cNvSpPr txBox="1">
            <a:spLocks noGrp="1"/>
          </p:cNvSpPr>
          <p:nvPr>
            <p:ph type="ctrTitle"/>
          </p:nvPr>
        </p:nvSpPr>
        <p:spPr>
          <a:xfrm>
            <a:off x="2286000" y="3124203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8"/>
          <p:cNvSpPr txBox="1"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04617B"/>
                </a:solidFill>
              </a:defRPr>
            </a:lvl1pPr>
          </a:lstStyle>
          <a:p>
            <a:pPr lvl="0"/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27"/>
          <p:cNvSpPr txBox="1">
            <a:spLocks noGrp="1"/>
          </p:cNvSpPr>
          <p:nvPr>
            <p:ph type="dt" sz="half" idx="7"/>
          </p:nvPr>
        </p:nvSpPr>
        <p:spPr>
          <a:xfrm rot="5400013">
            <a:off x="7764612" y="1174094"/>
            <a:ext cx="2286000" cy="381003"/>
          </a:xfrm>
        </p:spPr>
        <p:txBody>
          <a:bodyPr/>
          <a:lstStyle>
            <a:lvl1pPr>
              <a:defRPr/>
            </a:lvl1pPr>
          </a:lstStyle>
          <a:p>
            <a:pPr lvl="0"/>
            <a:fld id="{94430082-F768-4E74-90AF-0BD6EBC3F545}" type="datetime1">
              <a:rPr lang="nl-BE"/>
              <a:pPr lvl="0"/>
              <a:t>29/03/2010</a:t>
            </a:fld>
            <a:endParaRPr lang="nl-BE"/>
          </a:p>
        </p:txBody>
      </p:sp>
      <p:sp>
        <p:nvSpPr>
          <p:cNvPr id="5" name="Tijdelijke aanduiding voor voettekst 16"/>
          <p:cNvSpPr txBox="1">
            <a:spLocks noGrp="1"/>
          </p:cNvSpPr>
          <p:nvPr>
            <p:ph type="ftr" sz="quarter" idx="9"/>
          </p:nvPr>
        </p:nvSpPr>
        <p:spPr>
          <a:xfrm rot="5400013">
            <a:off x="7077273" y="4181670"/>
            <a:ext cx="3657600" cy="38404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l-BE"/>
          </a:p>
        </p:txBody>
      </p:sp>
      <p:sp>
        <p:nvSpPr>
          <p:cNvPr id="6" name="Rechthoek 9"/>
          <p:cNvSpPr/>
          <p:nvPr/>
        </p:nvSpPr>
        <p:spPr>
          <a:xfrm>
            <a:off x="381003" y="0"/>
            <a:ext cx="609603" cy="6858000"/>
          </a:xfrm>
          <a:prstGeom prst="rect">
            <a:avLst/>
          </a:prstGeom>
          <a:solidFill>
            <a:srgbClr val="AABBDF">
              <a:alpha val="54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7" name="Rechthoek 11"/>
          <p:cNvSpPr/>
          <p:nvPr/>
        </p:nvSpPr>
        <p:spPr>
          <a:xfrm>
            <a:off x="276331" y="0"/>
            <a:ext cx="104662" cy="6858000"/>
          </a:xfrm>
          <a:prstGeom prst="rect">
            <a:avLst/>
          </a:prstGeom>
          <a:solidFill>
            <a:srgbClr val="CCD5EA">
              <a:alpha val="36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8" name="Rechthoek 13"/>
          <p:cNvSpPr/>
          <p:nvPr/>
        </p:nvSpPr>
        <p:spPr>
          <a:xfrm>
            <a:off x="990596" y="0"/>
            <a:ext cx="181874" cy="6858000"/>
          </a:xfrm>
          <a:prstGeom prst="rect">
            <a:avLst/>
          </a:prstGeom>
          <a:solidFill>
            <a:srgbClr val="CCD5EA">
              <a:alpha val="70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9" name="Rechthoek 18"/>
          <p:cNvSpPr/>
          <p:nvPr/>
        </p:nvSpPr>
        <p:spPr>
          <a:xfrm>
            <a:off x="1141317" y="0"/>
            <a:ext cx="230282" cy="6858000"/>
          </a:xfrm>
          <a:prstGeom prst="rect">
            <a:avLst/>
          </a:prstGeom>
          <a:solidFill>
            <a:srgbClr val="E7EBF5">
              <a:alpha val="71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0" name="Rechte verbindingslijn 10"/>
          <p:cNvSpPr/>
          <p:nvPr/>
        </p:nvSpPr>
        <p:spPr>
          <a:xfrm>
            <a:off x="106344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>
            <a:solidFill>
              <a:srgbClr val="AABBDF">
                <a:alpha val="7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1" name="Rechte verbindingslijn 17"/>
          <p:cNvSpPr/>
          <p:nvPr/>
        </p:nvSpPr>
        <p:spPr>
          <a:xfrm>
            <a:off x="914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>
            <a:solidFill>
              <a:srgbClr val="E7EBF5">
                <a:alpha val="8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2" name="Rechte verbindingslijn 19"/>
          <p:cNvSpPr/>
          <p:nvPr/>
        </p:nvSpPr>
        <p:spPr>
          <a:xfrm>
            <a:off x="85411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>
            <a:solidFill>
              <a:srgbClr val="AABBD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3" name="Rechte verbindingslijn 15"/>
          <p:cNvSpPr/>
          <p:nvPr/>
        </p:nvSpPr>
        <p:spPr>
          <a:xfrm>
            <a:off x="172664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28575">
            <a:solidFill>
              <a:srgbClr val="AABBDF">
                <a:alpha val="82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4" name="Rechte verbindingslijn 14"/>
          <p:cNvSpPr/>
          <p:nvPr/>
        </p:nvSpPr>
        <p:spPr>
          <a:xfrm>
            <a:off x="106680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AABBD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5" name="Rechte verbindingslijn 21"/>
          <p:cNvSpPr/>
          <p:nvPr/>
        </p:nvSpPr>
        <p:spPr>
          <a:xfrm>
            <a:off x="9113852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>
            <a:solidFill>
              <a:srgbClr val="AABBD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6" name="Rechthoek 26"/>
          <p:cNvSpPr/>
          <p:nvPr/>
        </p:nvSpPr>
        <p:spPr>
          <a:xfrm>
            <a:off x="1219196" y="0"/>
            <a:ext cx="76196" cy="6858000"/>
          </a:xfrm>
          <a:prstGeom prst="rect">
            <a:avLst/>
          </a:prstGeom>
          <a:solidFill>
            <a:srgbClr val="AABBDF">
              <a:alpha val="51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7" name="Ovaal 20"/>
          <p:cNvSpPr/>
          <p:nvPr/>
        </p:nvSpPr>
        <p:spPr>
          <a:xfrm>
            <a:off x="609603" y="3429000"/>
            <a:ext cx="1295403" cy="1295403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0F6FC6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8" name="Ovaal 22"/>
          <p:cNvSpPr/>
          <p:nvPr/>
        </p:nvSpPr>
        <p:spPr>
          <a:xfrm>
            <a:off x="1309631" y="4866747"/>
            <a:ext cx="641424" cy="64142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0F6FC6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9" name="Ovaal 23"/>
          <p:cNvSpPr/>
          <p:nvPr/>
        </p:nvSpPr>
        <p:spPr>
          <a:xfrm>
            <a:off x="1091080" y="5500628"/>
            <a:ext cx="137160" cy="13716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0F6FC6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0" name="Ovaal 25"/>
          <p:cNvSpPr/>
          <p:nvPr/>
        </p:nvSpPr>
        <p:spPr>
          <a:xfrm>
            <a:off x="1664208" y="5788152"/>
            <a:ext cx="274320" cy="27432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0F6FC6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1" name="Ovaal 24"/>
          <p:cNvSpPr/>
          <p:nvPr/>
        </p:nvSpPr>
        <p:spPr>
          <a:xfrm>
            <a:off x="1904996" y="4495803"/>
            <a:ext cx="365760" cy="36576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0F6FC6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2" name="Tijdelijke aanduiding voor dianummer 28"/>
          <p:cNvSpPr txBox="1">
            <a:spLocks noGrp="1"/>
          </p:cNvSpPr>
          <p:nvPr>
            <p:ph type="sldNum" sz="quarter" idx="8"/>
          </p:nvPr>
        </p:nvSpPr>
        <p:spPr>
          <a:xfrm>
            <a:off x="1325541" y="4928698"/>
            <a:ext cx="609603" cy="517522"/>
          </a:xfrm>
        </p:spPr>
        <p:txBody>
          <a:bodyPr/>
          <a:lstStyle>
            <a:lvl1pPr>
              <a:defRPr/>
            </a:lvl1pPr>
          </a:lstStyle>
          <a:p>
            <a:pPr lvl="0"/>
            <a:fld id="{501BAA55-BDBF-44EC-B7AD-5A042B0622B5}" type="slidenum">
              <a:t>‹nr.›</a:t>
            </a:fld>
            <a:endParaRPr lang="nl-BE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23B54B-6B2E-4430-A173-68401FB3E633}" type="datetime1">
              <a:rPr lang="nl-BE"/>
              <a:pPr lvl="0"/>
              <a:t>29/03/2010</a:t>
            </a:fld>
            <a:endParaRPr lang="nl-BE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BE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63E71F-F105-4F07-B97E-E940EB1CA095}" type="slidenum">
              <a:t>‹nr.›</a:t>
            </a:fld>
            <a:endParaRPr lang="nl-B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1676396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17C4C4-2E06-4C09-8D30-0E9A1F3EB28B}" type="datetime1">
              <a:rPr lang="nl-BE"/>
              <a:pPr lvl="0"/>
              <a:t>29/03/2010</a:t>
            </a:fld>
            <a:endParaRPr lang="nl-BE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BE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63AF48-B66C-45DA-8B79-274524E6C561}" type="slidenum">
              <a:t>‹nr.›</a:t>
            </a:fld>
            <a:endParaRPr lang="nl-B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7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BD3549-037C-4B7A-8177-438EB872C5D6}" type="datetime1">
              <a:rPr lang="nl-BE"/>
              <a:pPr lvl="0"/>
              <a:t>29/03/2010</a:t>
            </a:fld>
            <a:endParaRPr lang="nl-BE"/>
          </a:p>
        </p:txBody>
      </p:sp>
      <p:sp>
        <p:nvSpPr>
          <p:cNvPr id="5" name="Tijdelijke aanduiding voor dia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128788-81B5-45DA-85CF-7419B2DC006F}" type="slidenum">
              <a:t>‹nr.›</a:t>
            </a:fld>
            <a:endParaRPr lang="nl-BE"/>
          </a:p>
        </p:txBody>
      </p:sp>
      <p:sp>
        <p:nvSpPr>
          <p:cNvPr id="6" name="Tijdelijke aanduiding voor voettekst 9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BE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rgbClr val="0461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2286000" y="2895603"/>
            <a:ext cx="6172200" cy="2053586"/>
          </a:xfrm>
        </p:spPr>
        <p:txBody>
          <a:bodyPr/>
          <a:lstStyle>
            <a:lvl1pPr>
              <a:defRPr b="1">
                <a:solidFill>
                  <a:srgbClr val="DBF5F9"/>
                </a:solidFill>
              </a:defRPr>
            </a:lvl1pPr>
          </a:lstStyle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1"/>
          </p:nvPr>
        </p:nvSpPr>
        <p:spPr>
          <a:xfrm>
            <a:off x="2286000" y="5010153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DBF5F9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>
          <a:xfrm rot="5400013">
            <a:off x="7763249" y="1170427"/>
            <a:ext cx="2286000" cy="381003"/>
          </a:xfrm>
        </p:spPr>
        <p:txBody>
          <a:bodyPr/>
          <a:lstStyle>
            <a:lvl1pPr>
              <a:defRPr>
                <a:solidFill>
                  <a:srgbClr val="DBF5F9"/>
                </a:solidFill>
              </a:defRPr>
            </a:lvl1pPr>
          </a:lstStyle>
          <a:p>
            <a:pPr lvl="0"/>
            <a:fld id="{12F240E2-077E-45E5-89CB-EA54C3F01B48}" type="datetime1">
              <a:rPr lang="nl-BE"/>
              <a:pPr lvl="0"/>
              <a:t>29/03/2010</a:t>
            </a:fld>
            <a:endParaRPr lang="nl-BE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>
          <a:xfrm rot="5400013">
            <a:off x="7077455" y="4178808"/>
            <a:ext cx="3657600" cy="384048"/>
          </a:xfrm>
        </p:spPr>
        <p:txBody>
          <a:bodyPr/>
          <a:lstStyle>
            <a:lvl1pPr>
              <a:defRPr>
                <a:solidFill>
                  <a:srgbClr val="DBF5F9"/>
                </a:solidFill>
              </a:defRPr>
            </a:lvl1pPr>
          </a:lstStyle>
          <a:p>
            <a:pPr lvl="0"/>
            <a:endParaRPr lang="nl-BE"/>
          </a:p>
        </p:txBody>
      </p:sp>
      <p:sp>
        <p:nvSpPr>
          <p:cNvPr id="6" name="Rechthoek 8"/>
          <p:cNvSpPr/>
          <p:nvPr/>
        </p:nvSpPr>
        <p:spPr>
          <a:xfrm>
            <a:off x="381003" y="0"/>
            <a:ext cx="609603" cy="6858000"/>
          </a:xfrm>
          <a:prstGeom prst="rect">
            <a:avLst/>
          </a:prstGeom>
          <a:solidFill>
            <a:srgbClr val="AABBDF">
              <a:alpha val="54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7" name="Rechthoek 9"/>
          <p:cNvSpPr/>
          <p:nvPr/>
        </p:nvSpPr>
        <p:spPr>
          <a:xfrm>
            <a:off x="276331" y="0"/>
            <a:ext cx="104662" cy="6858000"/>
          </a:xfrm>
          <a:prstGeom prst="rect">
            <a:avLst/>
          </a:prstGeom>
          <a:solidFill>
            <a:srgbClr val="CCD5EA">
              <a:alpha val="36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8" name="Rechthoek 10"/>
          <p:cNvSpPr/>
          <p:nvPr/>
        </p:nvSpPr>
        <p:spPr>
          <a:xfrm>
            <a:off x="990596" y="0"/>
            <a:ext cx="181874" cy="6858000"/>
          </a:xfrm>
          <a:prstGeom prst="rect">
            <a:avLst/>
          </a:prstGeom>
          <a:solidFill>
            <a:srgbClr val="CCD5EA">
              <a:alpha val="70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9" name="Rechthoek 11"/>
          <p:cNvSpPr/>
          <p:nvPr/>
        </p:nvSpPr>
        <p:spPr>
          <a:xfrm>
            <a:off x="1141317" y="0"/>
            <a:ext cx="230282" cy="6858000"/>
          </a:xfrm>
          <a:prstGeom prst="rect">
            <a:avLst/>
          </a:prstGeom>
          <a:solidFill>
            <a:srgbClr val="E7EBF5">
              <a:alpha val="71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0" name="Rechte verbindingslijn 12"/>
          <p:cNvSpPr/>
          <p:nvPr/>
        </p:nvSpPr>
        <p:spPr>
          <a:xfrm>
            <a:off x="106344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>
            <a:solidFill>
              <a:srgbClr val="AABBDF">
                <a:alpha val="7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1" name="Rechte verbindingslijn 13"/>
          <p:cNvSpPr/>
          <p:nvPr/>
        </p:nvSpPr>
        <p:spPr>
          <a:xfrm>
            <a:off x="914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>
            <a:solidFill>
              <a:srgbClr val="E7EBF5">
                <a:alpha val="8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2" name="Rechte verbindingslijn 14"/>
          <p:cNvSpPr/>
          <p:nvPr/>
        </p:nvSpPr>
        <p:spPr>
          <a:xfrm>
            <a:off x="85411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>
            <a:solidFill>
              <a:srgbClr val="AABBD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3" name="Rechte verbindingslijn 15"/>
          <p:cNvSpPr/>
          <p:nvPr/>
        </p:nvSpPr>
        <p:spPr>
          <a:xfrm>
            <a:off x="172664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28575">
            <a:solidFill>
              <a:srgbClr val="AABBDF">
                <a:alpha val="82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4" name="Rechte verbindingslijn 16"/>
          <p:cNvSpPr/>
          <p:nvPr/>
        </p:nvSpPr>
        <p:spPr>
          <a:xfrm>
            <a:off x="106680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AABBD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5" name="Rechthoek 17"/>
          <p:cNvSpPr/>
          <p:nvPr/>
        </p:nvSpPr>
        <p:spPr>
          <a:xfrm>
            <a:off x="1219196" y="0"/>
            <a:ext cx="76196" cy="6858000"/>
          </a:xfrm>
          <a:prstGeom prst="rect">
            <a:avLst/>
          </a:prstGeom>
          <a:solidFill>
            <a:srgbClr val="AABBDF">
              <a:alpha val="51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6" name="Ovaal 18"/>
          <p:cNvSpPr/>
          <p:nvPr/>
        </p:nvSpPr>
        <p:spPr>
          <a:xfrm>
            <a:off x="609603" y="3429000"/>
            <a:ext cx="1295403" cy="1295403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0F6FC6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7" name="Ovaal 19"/>
          <p:cNvSpPr/>
          <p:nvPr/>
        </p:nvSpPr>
        <p:spPr>
          <a:xfrm>
            <a:off x="1324700" y="4866747"/>
            <a:ext cx="641424" cy="64142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0F6FC6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8" name="Ovaal 20"/>
          <p:cNvSpPr/>
          <p:nvPr/>
        </p:nvSpPr>
        <p:spPr>
          <a:xfrm>
            <a:off x="1091080" y="5500628"/>
            <a:ext cx="137160" cy="13716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0F6FC6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9" name="Ovaal 21"/>
          <p:cNvSpPr/>
          <p:nvPr/>
        </p:nvSpPr>
        <p:spPr>
          <a:xfrm>
            <a:off x="1664208" y="5791196"/>
            <a:ext cx="274320" cy="27432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0F6FC6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0" name="Ovaal 22"/>
          <p:cNvSpPr/>
          <p:nvPr/>
        </p:nvSpPr>
        <p:spPr>
          <a:xfrm>
            <a:off x="1879037" y="4479892"/>
            <a:ext cx="365760" cy="36576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0F6FC6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1" name="Rechte verbindingslijn 25"/>
          <p:cNvSpPr/>
          <p:nvPr/>
        </p:nvSpPr>
        <p:spPr>
          <a:xfrm>
            <a:off x="9097941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>
            <a:solidFill>
              <a:srgbClr val="AABBD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2" name="Tijdelijke aanduiding voor dianummer 5"/>
          <p:cNvSpPr txBox="1">
            <a:spLocks noGrp="1"/>
          </p:cNvSpPr>
          <p:nvPr>
            <p:ph type="sldNum" sz="quarter" idx="8"/>
          </p:nvPr>
        </p:nvSpPr>
        <p:spPr>
          <a:xfrm>
            <a:off x="1340620" y="4928698"/>
            <a:ext cx="609603" cy="517522"/>
          </a:xfrm>
        </p:spPr>
        <p:txBody>
          <a:bodyPr/>
          <a:lstStyle>
            <a:lvl1pPr>
              <a:defRPr/>
            </a:lvl1pPr>
          </a:lstStyle>
          <a:p>
            <a:pPr lvl="0"/>
            <a:fld id="{480B74F0-C83B-4E8F-AB28-08EC6FD78E71}" type="slidenum">
              <a:t>‹nr.›</a:t>
            </a:fld>
            <a:endParaRPr lang="nl-B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C7688C-81C2-49A2-AE98-2FA7769A29DD}" type="datetime1">
              <a:rPr lang="nl-BE"/>
              <a:pPr lvl="0"/>
              <a:t>29/03/2010</a:t>
            </a:fld>
            <a:endParaRPr lang="nl-BE"/>
          </a:p>
        </p:txBody>
      </p:sp>
      <p:sp>
        <p:nvSpPr>
          <p:cNvPr id="4" name="Tijdelijke aanduiding voor voet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BE"/>
          </a:p>
        </p:txBody>
      </p:sp>
      <p:sp>
        <p:nvSpPr>
          <p:cNvPr id="5" name="Tijdelijke aanduiding voor dia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852E71-FDE3-4DE7-83BF-D4931B772C1B}" type="slidenum">
              <a:t>‹nr.›</a:t>
            </a:fld>
            <a:endParaRPr lang="nl-BE"/>
          </a:p>
        </p:txBody>
      </p:sp>
      <p:sp>
        <p:nvSpPr>
          <p:cNvPr id="6" name="Tijdelijke aanduiding voor inhoud 8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3657600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inhoud 10"/>
          <p:cNvSpPr txBox="1">
            <a:spLocks noGrp="1"/>
          </p:cNvSpPr>
          <p:nvPr>
            <p:ph idx="2"/>
          </p:nvPr>
        </p:nvSpPr>
        <p:spPr>
          <a:xfrm>
            <a:off x="4270248" y="1600200"/>
            <a:ext cx="3657600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A97590-988A-418D-BFB5-D2350E539AAB}" type="datetime1">
              <a:rPr lang="nl-BE"/>
              <a:pPr lvl="0"/>
              <a:t>29/03/2010</a:t>
            </a:fld>
            <a:endParaRPr lang="nl-BE"/>
          </a:p>
        </p:txBody>
      </p:sp>
      <p:sp>
        <p:nvSpPr>
          <p:cNvPr id="4" name="Tijdelijke aanduiding voor voettekst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BE"/>
          </a:p>
        </p:txBody>
      </p:sp>
      <p:sp>
        <p:nvSpPr>
          <p:cNvPr id="5" name="Tijdelijke aanduiding voor dia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9FEB74-190A-415A-88AA-6907E670337F}" type="slidenum">
              <a:t>‹nr.›</a:t>
            </a:fld>
            <a:endParaRPr lang="nl-BE"/>
          </a:p>
        </p:txBody>
      </p:sp>
      <p:sp>
        <p:nvSpPr>
          <p:cNvPr id="6" name="Tijdelijke aanduiding voor inhoud 10"/>
          <p:cNvSpPr txBox="1">
            <a:spLocks noGrp="1"/>
          </p:cNvSpPr>
          <p:nvPr>
            <p:ph idx="2"/>
          </p:nvPr>
        </p:nvSpPr>
        <p:spPr>
          <a:xfrm>
            <a:off x="457200" y="2362196"/>
            <a:ext cx="3657600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inhoud 12"/>
          <p:cNvSpPr txBox="1">
            <a:spLocks noGrp="1"/>
          </p:cNvSpPr>
          <p:nvPr>
            <p:ph idx="4"/>
          </p:nvPr>
        </p:nvSpPr>
        <p:spPr>
          <a:xfrm>
            <a:off x="4371975" y="2362196"/>
            <a:ext cx="3657600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8" name="Tijdelijke aanduiding voor tekst 11"/>
          <p:cNvSpPr txBox="1">
            <a:spLocks noGrp="1"/>
          </p:cNvSpPr>
          <p:nvPr>
            <p:ph type="body" idx="1"/>
          </p:nvPr>
        </p:nvSpPr>
        <p:spPr>
          <a:xfrm>
            <a:off x="457200" y="1569723"/>
            <a:ext cx="3657600" cy="658368"/>
          </a:xfrm>
          <a:solidFill>
            <a:srgbClr val="0F6FC6"/>
          </a:solidFill>
        </p:spPr>
        <p:txBody>
          <a:bodyPr anchor="ctr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9" name="Tijdelijke aanduiding voor tekst 13"/>
          <p:cNvSpPr txBox="1">
            <a:spLocks noGrp="1"/>
          </p:cNvSpPr>
          <p:nvPr>
            <p:ph type="body" idx="3"/>
          </p:nvPr>
        </p:nvSpPr>
        <p:spPr>
          <a:xfrm>
            <a:off x="4343400" y="1569723"/>
            <a:ext cx="3657600" cy="658368"/>
          </a:xfrm>
          <a:solidFill>
            <a:srgbClr val="0F6FC6"/>
          </a:solidFill>
        </p:spPr>
        <p:txBody>
          <a:bodyPr anchor="ctr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5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3C7FCE-CDAB-43D2-8080-6A26D73163B3}" type="datetime1">
              <a:rPr lang="nl-BE"/>
              <a:pPr lvl="0"/>
              <a:t>29/03/2010</a:t>
            </a:fld>
            <a:endParaRPr lang="nl-BE"/>
          </a:p>
        </p:txBody>
      </p:sp>
      <p:sp>
        <p:nvSpPr>
          <p:cNvPr id="4" name="Tijdelijke aanduiding voor dia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034BC7-BC1D-4AE0-98F4-D9D48741CD68}" type="slidenum">
              <a:t>‹nr.›</a:t>
            </a:fld>
            <a:endParaRPr lang="nl-BE"/>
          </a:p>
        </p:txBody>
      </p:sp>
      <p:sp>
        <p:nvSpPr>
          <p:cNvPr id="5" name="Tijdelijke aanduiding voor voettekst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B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D0E92F-E617-4A99-B87B-3D35524EA19A}" type="datetime1">
              <a:rPr lang="nl-BE"/>
              <a:pPr lvl="0"/>
              <a:t>29/03/2010</a:t>
            </a:fld>
            <a:endParaRPr lang="nl-BE"/>
          </a:p>
        </p:txBody>
      </p:sp>
      <p:sp>
        <p:nvSpPr>
          <p:cNvPr id="3" name="Tijdelijke aanduiding voor voettekst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BE"/>
          </a:p>
        </p:txBody>
      </p:sp>
      <p:sp>
        <p:nvSpPr>
          <p:cNvPr id="4" name="Tijdelijke aanduiding voor dia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894D04-85F9-439D-BC94-876C67DE18E0}" type="slidenum">
              <a:t>‹nr.›</a:t>
            </a:fld>
            <a:endParaRPr lang="nl-B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 verbindingslijn 9"/>
          <p:cNvSpPr/>
          <p:nvPr/>
        </p:nvSpPr>
        <p:spPr>
          <a:xfrm>
            <a:off x="87629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03">
            <a:solidFill>
              <a:srgbClr val="AABBDF">
                <a:alpha val="9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 rot="5400013">
            <a:off x="3371849" y="3200401"/>
            <a:ext cx="6309360" cy="457200"/>
          </a:xfrm>
        </p:spPr>
        <p:txBody>
          <a:bodyPr/>
          <a:lstStyle>
            <a:lvl1pPr>
              <a:defRPr sz="2000" b="1"/>
            </a:lvl1pPr>
          </a:lstStyle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Tijdelijke aanduiding voor tekst 2"/>
          <p:cNvSpPr txBox="1"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hte verbindingslijn 7"/>
          <p:cNvSpPr/>
          <p:nvPr/>
        </p:nvSpPr>
        <p:spPr>
          <a:xfrm>
            <a:off x="62483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03">
            <a:solidFill>
              <a:srgbClr val="AABBD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6" name="Rechte verbindingslijn 8"/>
          <p:cNvSpPr/>
          <p:nvPr/>
        </p:nvSpPr>
        <p:spPr>
          <a:xfrm>
            <a:off x="6192298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701">
            <a:solidFill>
              <a:srgbClr val="0F6FC6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7" name="Rechte verbindingslijn 10"/>
          <p:cNvSpPr/>
          <p:nvPr/>
        </p:nvSpPr>
        <p:spPr>
          <a:xfrm>
            <a:off x="89915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9046">
            <a:solidFill>
              <a:srgbClr val="0F6FC6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8" name="Rechthoek 11"/>
          <p:cNvSpPr/>
          <p:nvPr/>
        </p:nvSpPr>
        <p:spPr>
          <a:xfrm>
            <a:off x="8839203" y="0"/>
            <a:ext cx="304796" cy="6858000"/>
          </a:xfrm>
          <a:prstGeom prst="rect">
            <a:avLst/>
          </a:prstGeom>
          <a:solidFill>
            <a:srgbClr val="AABBDF">
              <a:alpha val="87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9" name="Rechte verbindingslijn 12"/>
          <p:cNvSpPr/>
          <p:nvPr/>
        </p:nvSpPr>
        <p:spPr>
          <a:xfrm>
            <a:off x="8915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0F6FC6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0" name="Ovaal 13"/>
          <p:cNvSpPr/>
          <p:nvPr/>
        </p:nvSpPr>
        <p:spPr>
          <a:xfrm>
            <a:off x="8156448" y="5715000"/>
            <a:ext cx="548640" cy="54864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0F6FC6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1" name="Tijdelijke aanduiding voor inhoud 17"/>
          <p:cNvSpPr txBox="1">
            <a:spLocks noGrp="1"/>
          </p:cNvSpPr>
          <p:nvPr>
            <p:ph idx="1"/>
          </p:nvPr>
        </p:nvSpPr>
        <p:spPr>
          <a:xfrm>
            <a:off x="304796" y="274320"/>
            <a:ext cx="5638803" cy="632764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2" name="Tijdelijke aanduiding voor datum 20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7BD1E6-EE8F-40AE-B445-2DF1D2C9AF4A}" type="datetime1">
              <a:rPr lang="nl-BE"/>
              <a:pPr lvl="0"/>
              <a:t>29/03/2010</a:t>
            </a:fld>
            <a:endParaRPr lang="nl-BE"/>
          </a:p>
        </p:txBody>
      </p:sp>
      <p:sp>
        <p:nvSpPr>
          <p:cNvPr id="13" name="Tijdelijke aanduiding voor dianummer 2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C66B96-4EDC-48BE-BF94-BCE65E3A3B28}" type="slidenum">
              <a:t>‹nr.›</a:t>
            </a:fld>
            <a:endParaRPr lang="nl-BE"/>
          </a:p>
        </p:txBody>
      </p:sp>
      <p:sp>
        <p:nvSpPr>
          <p:cNvPr id="14" name="Tijdelijke aanduiding voor voettekst 2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B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 verbindingslijn 8"/>
          <p:cNvSpPr/>
          <p:nvPr/>
        </p:nvSpPr>
        <p:spPr>
          <a:xfrm>
            <a:off x="87629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03">
            <a:solidFill>
              <a:srgbClr val="AABBD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3" name="Ovaal 12"/>
          <p:cNvSpPr/>
          <p:nvPr/>
        </p:nvSpPr>
        <p:spPr>
          <a:xfrm>
            <a:off x="8156448" y="5715000"/>
            <a:ext cx="548640" cy="54864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0F6FC6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4" name="Titel 1"/>
          <p:cNvSpPr txBox="1">
            <a:spLocks noGrp="1"/>
          </p:cNvSpPr>
          <p:nvPr>
            <p:ph type="title"/>
          </p:nvPr>
        </p:nvSpPr>
        <p:spPr>
          <a:xfrm rot="5400013">
            <a:off x="3350133" y="3200401"/>
            <a:ext cx="6309360" cy="457200"/>
          </a:xfrm>
        </p:spPr>
        <p:txBody>
          <a:bodyPr/>
          <a:lstStyle>
            <a:lvl1pPr>
              <a:defRPr sz="2000" b="1"/>
            </a:lvl1pPr>
          </a:lstStyle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rgbClr val="DBF5F9"/>
          </a:solidFill>
        </p:spPr>
        <p:txBody>
          <a:bodyPr anchorCtr="1"/>
          <a:lstStyle>
            <a:lvl1pPr marL="0" indent="0" algn="ctr">
              <a:buNone/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6" name="Tijdelijke aanduiding voor tekst 3"/>
          <p:cNvSpPr txBox="1">
            <a:spLocks noGrp="1"/>
          </p:cNvSpPr>
          <p:nvPr>
            <p:ph type="body" idx="2"/>
          </p:nvPr>
        </p:nvSpPr>
        <p:spPr>
          <a:xfrm>
            <a:off x="6765801" y="264791"/>
            <a:ext cx="1524003" cy="4956048"/>
          </a:xfrm>
        </p:spPr>
        <p:txBody>
          <a:bodyPr/>
          <a:lstStyle>
            <a:lvl1pPr marL="0" indent="0">
              <a:spcBef>
                <a:spcPts val="100"/>
              </a:spcBef>
              <a:spcAft>
                <a:spcPts val="400"/>
              </a:spcAft>
              <a:buNone/>
              <a:defRPr sz="120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Rechte verbindingslijn 9"/>
          <p:cNvSpPr/>
          <p:nvPr/>
        </p:nvSpPr>
        <p:spPr>
          <a:xfrm>
            <a:off x="89915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8" name="Rechthoek 10"/>
          <p:cNvSpPr/>
          <p:nvPr/>
        </p:nvSpPr>
        <p:spPr>
          <a:xfrm>
            <a:off x="8839203" y="0"/>
            <a:ext cx="304796" cy="6858000"/>
          </a:xfrm>
          <a:prstGeom prst="rect">
            <a:avLst/>
          </a:prstGeom>
          <a:solidFill>
            <a:srgbClr val="AABBD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9" name="Rechte verbindingslijn 11"/>
          <p:cNvSpPr/>
          <p:nvPr/>
        </p:nvSpPr>
        <p:spPr>
          <a:xfrm>
            <a:off x="8915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0F6FC6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0" name="Rechte verbindingslijn 18"/>
          <p:cNvSpPr/>
          <p:nvPr/>
        </p:nvSpPr>
        <p:spPr>
          <a:xfrm>
            <a:off x="62483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03">
            <a:solidFill>
              <a:srgbClr val="AABBD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1" name="Rechte verbindingslijn 19"/>
          <p:cNvSpPr/>
          <p:nvPr/>
        </p:nvSpPr>
        <p:spPr>
          <a:xfrm>
            <a:off x="6192298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701">
            <a:solidFill>
              <a:srgbClr val="0F6FC6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2" name="Tijdelijke aanduiding voor datum 1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70016C-150D-4448-88F0-D80B3B797A92}" type="datetime1">
              <a:rPr lang="nl-BE"/>
              <a:pPr lvl="0"/>
              <a:t>29/03/2010</a:t>
            </a:fld>
            <a:endParaRPr lang="nl-BE"/>
          </a:p>
        </p:txBody>
      </p:sp>
      <p:sp>
        <p:nvSpPr>
          <p:cNvPr id="13" name="Tijdelijke aanduiding voor dianummer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FF81F0-D063-492D-8078-737BD5DA5702}" type="slidenum">
              <a:t>‹nr.›</a:t>
            </a:fld>
            <a:endParaRPr lang="nl-BE"/>
          </a:p>
        </p:txBody>
      </p:sp>
      <p:sp>
        <p:nvSpPr>
          <p:cNvPr id="14" name="Tijdelijke aanduiding voor voettekst 20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B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 verbindingslijn 15"/>
          <p:cNvSpPr/>
          <p:nvPr/>
        </p:nvSpPr>
        <p:spPr>
          <a:xfrm>
            <a:off x="87629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03">
            <a:solidFill>
              <a:srgbClr val="AABBDF">
                <a:alpha val="9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3" name="Tijdelijke aanduiding voor titel 2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7467603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Tijdelijke aanduiding voor tekst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3" cy="48737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13"/>
          <p:cNvSpPr txBox="1">
            <a:spLocks noGrp="1"/>
          </p:cNvSpPr>
          <p:nvPr>
            <p:ph type="dt" sz="half" idx="2"/>
          </p:nvPr>
        </p:nvSpPr>
        <p:spPr>
          <a:xfrm rot="5400013">
            <a:off x="7589520" y="1081854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BE" sz="1200" b="0" i="0" u="none" strike="noStrike" kern="1200" cap="none" spc="0" baseline="0">
                <a:solidFill>
                  <a:srgbClr val="04617B"/>
                </a:solidFill>
                <a:uFillTx/>
                <a:latin typeface="Century Schoolbook"/>
              </a:defRPr>
            </a:lvl1pPr>
          </a:lstStyle>
          <a:p>
            <a:pPr lvl="0"/>
            <a:fld id="{890C68ED-0387-4465-8BDE-7CF9B3000B14}" type="datetime1">
              <a:rPr lang="nl-BE"/>
              <a:pPr lvl="0"/>
              <a:t>29/03/2010</a:t>
            </a:fld>
            <a:endParaRPr lang="nl-BE"/>
          </a:p>
        </p:txBody>
      </p:sp>
      <p:sp>
        <p:nvSpPr>
          <p:cNvPr id="6" name="Tijdelijke aanduiding voor voettekst 2"/>
          <p:cNvSpPr txBox="1">
            <a:spLocks noGrp="1"/>
          </p:cNvSpPr>
          <p:nvPr>
            <p:ph type="ftr" sz="quarter" idx="3"/>
          </p:nvPr>
        </p:nvSpPr>
        <p:spPr>
          <a:xfrm rot="5400013">
            <a:off x="6990185" y="3737244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BE" sz="1200" b="0" i="0" u="none" strike="noStrike" kern="1200" cap="none" spc="0" baseline="0">
                <a:solidFill>
                  <a:srgbClr val="04617B"/>
                </a:solidFill>
                <a:uFillTx/>
                <a:latin typeface="Century Schoolbook"/>
              </a:defRPr>
            </a:lvl1pPr>
          </a:lstStyle>
          <a:p>
            <a:pPr lvl="0"/>
            <a:endParaRPr lang="nl-BE"/>
          </a:p>
        </p:txBody>
      </p:sp>
      <p:sp>
        <p:nvSpPr>
          <p:cNvPr id="7" name="Rechte verbindingslijn 6"/>
          <p:cNvSpPr/>
          <p:nvPr/>
        </p:nvSpPr>
        <p:spPr>
          <a:xfrm>
            <a:off x="761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>
            <a:solidFill>
              <a:srgbClr val="AABBD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8" name="Rechte verbindingslijn 8"/>
          <p:cNvSpPr/>
          <p:nvPr/>
        </p:nvSpPr>
        <p:spPr>
          <a:xfrm>
            <a:off x="89915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9046">
            <a:solidFill>
              <a:srgbClr val="0F6FC6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9" name="Rechthoek 9"/>
          <p:cNvSpPr/>
          <p:nvPr/>
        </p:nvSpPr>
        <p:spPr>
          <a:xfrm>
            <a:off x="8839203" y="0"/>
            <a:ext cx="304796" cy="6858000"/>
          </a:xfrm>
          <a:prstGeom prst="rect">
            <a:avLst/>
          </a:prstGeom>
          <a:solidFill>
            <a:srgbClr val="AABBDF">
              <a:alpha val="87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0" name="Rechte verbindingslijn 10"/>
          <p:cNvSpPr/>
          <p:nvPr/>
        </p:nvSpPr>
        <p:spPr>
          <a:xfrm>
            <a:off x="8915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0F6FC6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1" name="Ovaal 1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0F6FC6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2" name="Tijdelijke aanduiding voor dianummer 22"/>
          <p:cNvSpPr txBox="1">
            <a:spLocks noGrp="1"/>
          </p:cNvSpPr>
          <p:nvPr>
            <p:ph type="sldNum" sz="quarter" idx="4"/>
          </p:nvPr>
        </p:nvSpPr>
        <p:spPr>
          <a:xfrm>
            <a:off x="8129016" y="5734046"/>
            <a:ext cx="609603" cy="5212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BE" sz="1400" b="1" i="0" u="none" strike="noStrike" kern="1200" cap="none" spc="0" baseline="0">
                <a:solidFill>
                  <a:srgbClr val="FFFFFF"/>
                </a:solidFill>
                <a:uFillTx/>
                <a:latin typeface="Century Schoolbook"/>
              </a:defRPr>
            </a:lvl1pPr>
          </a:lstStyle>
          <a:p>
            <a:pPr lvl="0"/>
            <a:fld id="{AD0FA9CE-F5C8-4900-9F7F-A067D36854C2}" type="slidenum"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l-NL" sz="3000" b="0" i="0" u="none" strike="noStrike" kern="1200" cap="small" spc="0" baseline="0">
          <a:solidFill>
            <a:srgbClr val="04617B"/>
          </a:solidFill>
          <a:uFillTx/>
          <a:latin typeface="Century Schoolbook"/>
        </a:defRPr>
      </a:lvl1pPr>
    </p:titleStyle>
    <p:bodyStyle>
      <a:lvl1pPr marL="274320" marR="0" lvl="0" indent="-27432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0F6FC6"/>
        </a:buClr>
        <a:buSzPct val="70000"/>
        <a:buFont typeface="Wingdings"/>
        <a:buChar char="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Century Schoolbook"/>
        </a:defRPr>
      </a:lvl1pPr>
      <a:lvl2pPr marL="640080" marR="0" lvl="1" indent="-27432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0F6FC6"/>
        </a:buClr>
        <a:buSzPct val="80000"/>
        <a:buFont typeface="Wingdings 2"/>
        <a:buChar char=""/>
        <a:tabLst/>
        <a:defRPr lang="nl-NL" sz="2100" b="0" i="0" u="none" strike="noStrike" kern="1200" cap="none" spc="0" baseline="0">
          <a:solidFill>
            <a:srgbClr val="000000"/>
          </a:solidFill>
          <a:uFillTx/>
          <a:latin typeface="Century Schoolbook"/>
        </a:defRPr>
      </a:lvl2pPr>
      <a:lvl3pPr marL="914400" marR="0" lvl="2" indent="-18288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0C61AE"/>
        </a:buClr>
        <a:buSzPct val="60000"/>
        <a:buFont typeface="Wingdings"/>
        <a:buChar char="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entury Schoolbook"/>
        </a:defRPr>
      </a:lvl3pPr>
      <a:lvl4pPr marL="1188720" marR="0" lvl="3" indent="-18288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AABBDF"/>
        </a:buClr>
        <a:buSzPct val="60000"/>
        <a:buFont typeface="Wingdings"/>
        <a:buChar char="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entury Schoolbook"/>
        </a:defRPr>
      </a:lvl4pPr>
      <a:lvl5pPr marL="1463040" marR="0" lvl="4" indent="-18288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AACCE9"/>
        </a:buClr>
        <a:buSzPct val="68000"/>
        <a:buFont typeface="Wingdings 2"/>
        <a:buChar char=""/>
        <a:tabLst/>
        <a:defRPr lang="nl-NL" sz="1600" b="0" i="0" u="none" strike="noStrike" kern="1200" cap="none" spc="0" baseline="0">
          <a:solidFill>
            <a:srgbClr val="000000"/>
          </a:solidFill>
          <a:uFillTx/>
          <a:latin typeface="Century Schoolbook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2285981" y="0"/>
            <a:ext cx="6172200" cy="1894362"/>
          </a:xfrm>
        </p:spPr>
        <p:txBody>
          <a:bodyPr anchorCtr="1"/>
          <a:lstStyle/>
          <a:p>
            <a:pPr lvl="0" algn="ctr"/>
            <a:r>
              <a:rPr lang="nl-BE"/>
              <a:t>Met de trein naar …</a:t>
            </a:r>
          </a:p>
        </p:txBody>
      </p:sp>
      <p:sp>
        <p:nvSpPr>
          <p:cNvPr id="3" name="Ondertitel 2"/>
          <p:cNvSpPr txBox="1">
            <a:spLocks noGrp="1"/>
          </p:cNvSpPr>
          <p:nvPr>
            <p:ph type="subTitle" idx="1"/>
          </p:nvPr>
        </p:nvSpPr>
        <p:spPr>
          <a:xfrm>
            <a:off x="2285981" y="3000375"/>
            <a:ext cx="6172200" cy="1371600"/>
          </a:xfrm>
        </p:spPr>
        <p:txBody>
          <a:bodyPr/>
          <a:lstStyle/>
          <a:p>
            <a:pPr lvl="0"/>
            <a:r>
              <a:rPr lang="nl-BE"/>
              <a:t>Opdracht:</a:t>
            </a:r>
          </a:p>
          <a:p>
            <a:pPr lvl="0"/>
            <a:endParaRPr lang="nl-BE"/>
          </a:p>
          <a:p>
            <a:pPr lvl="0"/>
            <a:r>
              <a:rPr lang="nl-BE"/>
              <a:t>Hoe geraken we op tijd in Brussel- Zuid?</a:t>
            </a:r>
          </a:p>
          <a:p>
            <a:pPr lvl="0"/>
            <a:endParaRPr lang="nl-BE"/>
          </a:p>
          <a:p>
            <a:pPr lvl="0"/>
            <a:endParaRPr lang="nl-BE"/>
          </a:p>
          <a:p>
            <a:pPr lvl="0"/>
            <a:endParaRPr lang="nl-BE"/>
          </a:p>
          <a:p>
            <a:pPr lvl="0"/>
            <a:endParaRPr lang="nl-BE"/>
          </a:p>
          <a:p>
            <a:pPr lvl="0"/>
            <a:endParaRPr lang="nl-B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BE"/>
              <a:t>Hoe geraken we om 10u in Brussel- Zuid?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nl-BE"/>
              <a:t>Onderaan krijg je dan meer informatie over de trein.</a:t>
            </a:r>
          </a:p>
          <a:p>
            <a:pPr lvl="0">
              <a:buNone/>
            </a:pPr>
            <a:endParaRPr lang="nl-BE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071539" y="2714615"/>
            <a:ext cx="6934196" cy="1409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BE"/>
              <a:t>antwoord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nl-BE"/>
              <a:t>Bram zijn mama en papa moeten om 09.06u de trein nemen in Antwerpen- centraal om op tijd in Brussel- Zuid te zijn.</a:t>
            </a:r>
          </a:p>
          <a:p>
            <a:pPr lvl="0">
              <a:buNone/>
            </a:pPr>
            <a:endParaRPr lang="nl-BE"/>
          </a:p>
          <a:p>
            <a:pPr lvl="0">
              <a:buNone/>
            </a:pPr>
            <a:r>
              <a:rPr lang="nl-BE"/>
              <a:t>					</a:t>
            </a:r>
          </a:p>
          <a:p>
            <a:pPr lvl="0">
              <a:buNone/>
            </a:pPr>
            <a:r>
              <a:rPr lang="nl-BE"/>
              <a:t>					</a:t>
            </a:r>
            <a:r>
              <a:rPr lang="nl-BE">
                <a:latin typeface="Wingdings" pitchFamily="2"/>
              </a:rPr>
              <a:t></a:t>
            </a:r>
          </a:p>
          <a:p>
            <a:pPr lvl="0">
              <a:buNone/>
            </a:pPr>
            <a:endParaRPr lang="nl-BE"/>
          </a:p>
          <a:p>
            <a:pPr lvl="0">
              <a:buNone/>
            </a:pPr>
            <a:r>
              <a:rPr lang="nl-BE"/>
              <a:t>Ga jij binnenkort met de trein weg? Zoek nu alvast de uren voor de trein op.</a:t>
            </a:r>
          </a:p>
          <a:p>
            <a:pPr lvl="0">
              <a:buNone/>
            </a:pPr>
            <a:endParaRPr lang="nl-BE"/>
          </a:p>
          <a:p>
            <a:pPr lvl="0" algn="r">
              <a:buNone/>
            </a:pPr>
            <a:r>
              <a:rPr lang="nl-BE" sz="1800"/>
              <a:t>Juf Ellen</a:t>
            </a:r>
          </a:p>
        </p:txBody>
      </p:sp>
      <p:pic>
        <p:nvPicPr>
          <p:cNvPr id="4" name="Picture 2" descr="http://www.goedkoopnaarschiphol.nl/resources/images/Brusse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000625" y="3071807"/>
            <a:ext cx="1279510" cy="1279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squishi.be/immo/wp-content/uploads/2009/01/antwerpe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857356" y="3071807"/>
            <a:ext cx="1714509" cy="12858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BE"/>
              <a:t>Opdracht: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nl-BE" dirty="0"/>
              <a:t>Bram gaat op 18 juni met zijn mama en papa naar Brussel. Mama en papa hebben geen zin om met de auto te gaan. ‘We vinden daar toch geen parkeerplaats’: zegt mama altijd. Bram had het leuke idee om met de trein te gaan. ‘Leuk idee’: zei mama. De mama van Bram wil om 10.00h aankomen in Brussel- Zuid. Bram moet opzoeken wanneer ze in Antwerpen- centraal moeten vertrekken.</a:t>
            </a:r>
          </a:p>
          <a:p>
            <a:pPr lvl="0">
              <a:buNone/>
            </a:pPr>
            <a:endParaRPr lang="nl-BE" dirty="0"/>
          </a:p>
          <a:p>
            <a:pPr lvl="0">
              <a:buNone/>
            </a:pPr>
            <a:r>
              <a:rPr lang="nl-BE" dirty="0"/>
              <a:t>Kan jij Bram helpen?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BE"/>
              <a:t>Hoe geraken we om 10u in Brussel- Zuid?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nl-BE"/>
              <a:t>Om te beginnen surfen we naar de juiste site.</a:t>
            </a:r>
          </a:p>
          <a:p>
            <a:pPr lvl="0">
              <a:buNone/>
            </a:pPr>
            <a:endParaRPr lang="nl-BE"/>
          </a:p>
          <a:p>
            <a:pPr marL="457200" lvl="0" indent="-457200">
              <a:buNone/>
            </a:pPr>
            <a:r>
              <a:rPr lang="nl-BE"/>
              <a:t>1. Je opent internet explore.</a:t>
            </a:r>
          </a:p>
          <a:p>
            <a:pPr marL="457200" lvl="0" indent="-457200">
              <a:buNone/>
            </a:pPr>
            <a:r>
              <a:rPr lang="nl-BE"/>
              <a:t>	</a:t>
            </a:r>
            <a:r>
              <a:rPr lang="nl-BE" sz="1800"/>
              <a:t>Dit doe je door twee keer te klikken op:</a:t>
            </a:r>
          </a:p>
          <a:p>
            <a:pPr marL="457200" lvl="0" indent="-457200">
              <a:buNone/>
            </a:pPr>
            <a:endParaRPr lang="nl-BE"/>
          </a:p>
          <a:p>
            <a:pPr marL="457200" lvl="2" indent="-457200">
              <a:spcBef>
                <a:spcPts val="600"/>
              </a:spcBef>
              <a:buNone/>
            </a:pPr>
            <a:r>
              <a:rPr lang="nl-BE" sz="2400"/>
              <a:t>2. Bovenaan in de adresbalk typ je in:</a:t>
            </a:r>
          </a:p>
          <a:p>
            <a:pPr marL="457200" lvl="2" indent="-457200">
              <a:spcBef>
                <a:spcPts val="600"/>
              </a:spcBef>
              <a:buNone/>
            </a:pPr>
            <a:r>
              <a:rPr lang="nl-BE" sz="2400"/>
              <a:t>www.nmbs.be</a:t>
            </a:r>
          </a:p>
          <a:p>
            <a:pPr marL="457200" lvl="2" indent="-457200">
              <a:spcBef>
                <a:spcPts val="600"/>
              </a:spcBef>
              <a:buNone/>
            </a:pPr>
            <a:endParaRPr lang="nl-BE" sz="2400"/>
          </a:p>
          <a:p>
            <a:pPr marL="457200" lvl="2" indent="-457200">
              <a:spcBef>
                <a:spcPts val="600"/>
              </a:spcBef>
              <a:buNone/>
            </a:pPr>
            <a:endParaRPr lang="nl-BE" sz="2400"/>
          </a:p>
          <a:p>
            <a:pPr marL="457200" lvl="2" indent="-457200">
              <a:spcBef>
                <a:spcPts val="600"/>
              </a:spcBef>
              <a:buNone/>
            </a:pPr>
            <a:r>
              <a:rPr lang="nl-BE" sz="2400"/>
              <a:t>Nu zitten we al op de goede site. Nu gaan we eens kijken hoe we treinuren moeten opzoeken.</a:t>
            </a:r>
          </a:p>
          <a:p>
            <a:pPr marL="457200" lvl="2" indent="-457200">
              <a:spcBef>
                <a:spcPts val="600"/>
              </a:spcBef>
              <a:buNone/>
            </a:pPr>
            <a:endParaRPr lang="nl-BE" sz="2400"/>
          </a:p>
          <a:p>
            <a:pPr marL="457200" lvl="0" indent="-457200">
              <a:buNone/>
            </a:pPr>
            <a:endParaRPr lang="nl-BE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643567" y="2643182"/>
            <a:ext cx="1028700" cy="1019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643173" y="4786326"/>
            <a:ext cx="3486149" cy="51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BE"/>
              <a:t>Hoe geraken we om 10u in Brussel- Zuid?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nl-BE"/>
              <a:t>Boven de linkerkolom op website staat: dienstregeling. Hier kan je de treinuren zoeken.</a:t>
            </a:r>
          </a:p>
          <a:p>
            <a:pPr lvl="0">
              <a:buNone/>
            </a:pPr>
            <a:endParaRPr lang="nl-BE"/>
          </a:p>
          <a:p>
            <a:pPr lvl="0">
              <a:buNone/>
            </a:pPr>
            <a:r>
              <a:rPr lang="nl-BE"/>
              <a:t>Dit doe je als volgt:</a:t>
            </a:r>
          </a:p>
          <a:p>
            <a:pPr lvl="0">
              <a:buNone/>
            </a:pPr>
            <a:r>
              <a:rPr lang="nl-BE"/>
              <a:t>1. van:</a:t>
            </a:r>
          </a:p>
          <a:p>
            <a:pPr lvl="0">
              <a:buNone/>
            </a:pPr>
            <a:r>
              <a:rPr lang="nl-BE"/>
              <a:t>		station/halte (alle) 		</a:t>
            </a:r>
            <a:r>
              <a:rPr lang="nl-BE" sz="1800">
                <a:latin typeface="Wingdings" pitchFamily="2"/>
              </a:rPr>
              <a:t></a:t>
            </a:r>
            <a:r>
              <a:rPr lang="nl-BE" sz="1800"/>
              <a:t> dit mag je laten staan</a:t>
            </a:r>
          </a:p>
          <a:p>
            <a:pPr lvl="0">
              <a:buNone/>
            </a:pPr>
            <a:r>
              <a:rPr lang="nl-BE" sz="1800"/>
              <a:t>		</a:t>
            </a:r>
            <a:r>
              <a:rPr lang="nl-BE"/>
              <a:t>Antwerpen- centraal	</a:t>
            </a:r>
            <a:r>
              <a:rPr lang="nl-BE" sz="1800">
                <a:latin typeface="Wingdings" pitchFamily="2"/>
              </a:rPr>
              <a:t></a:t>
            </a:r>
            <a:r>
              <a:rPr lang="nl-BE" sz="1800"/>
              <a:t> intypen</a:t>
            </a:r>
          </a:p>
          <a:p>
            <a:pPr lvl="0">
              <a:buNone/>
            </a:pPr>
            <a:r>
              <a:rPr lang="nl-BE"/>
              <a:t>2. naar:</a:t>
            </a:r>
          </a:p>
          <a:p>
            <a:pPr lvl="0">
              <a:buNone/>
            </a:pPr>
            <a:r>
              <a:rPr lang="nl-BE"/>
              <a:t>		station/halte (alle)		</a:t>
            </a:r>
            <a:r>
              <a:rPr lang="nl-BE" sz="1800">
                <a:latin typeface="Wingdings" pitchFamily="2"/>
              </a:rPr>
              <a:t></a:t>
            </a:r>
            <a:r>
              <a:rPr lang="nl-BE" sz="1800"/>
              <a:t> dit mag je laten staan</a:t>
            </a:r>
          </a:p>
          <a:p>
            <a:pPr lvl="0">
              <a:buNone/>
            </a:pPr>
            <a:r>
              <a:rPr lang="nl-BE" sz="1800"/>
              <a:t>		</a:t>
            </a:r>
            <a:r>
              <a:rPr lang="nl-BE"/>
              <a:t>Brussel- Zuid		</a:t>
            </a:r>
            <a:r>
              <a:rPr lang="nl-BE" sz="1800">
                <a:latin typeface="Wingdings" pitchFamily="2"/>
              </a:rPr>
              <a:t></a:t>
            </a:r>
            <a:r>
              <a:rPr lang="nl-BE" sz="1800"/>
              <a:t> intypen</a:t>
            </a:r>
          </a:p>
          <a:p>
            <a:pPr lvl="0">
              <a:buNone/>
            </a:pPr>
            <a:endParaRPr lang="nl-B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BE"/>
              <a:t>Hoe geraken we om 10u in Brussel- Zuid?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nl-BE"/>
              <a:t>3. Datum</a:t>
            </a:r>
          </a:p>
          <a:p>
            <a:pPr lvl="0">
              <a:buNone/>
            </a:pPr>
            <a:r>
              <a:rPr lang="nl-BE"/>
              <a:t>		18   06   2010</a:t>
            </a:r>
          </a:p>
          <a:p>
            <a:pPr lvl="0">
              <a:buNone/>
            </a:pPr>
            <a:endParaRPr lang="nl-BE"/>
          </a:p>
          <a:p>
            <a:pPr lvl="0">
              <a:buNone/>
            </a:pPr>
            <a:r>
              <a:rPr lang="nl-BE"/>
              <a:t>4. Uur</a:t>
            </a:r>
          </a:p>
          <a:p>
            <a:pPr lvl="0">
              <a:buNone/>
            </a:pPr>
            <a:r>
              <a:rPr lang="nl-BE"/>
              <a:t>		10   00</a:t>
            </a:r>
          </a:p>
          <a:p>
            <a:pPr lvl="0">
              <a:buNone/>
            </a:pPr>
            <a:endParaRPr lang="nl-BE"/>
          </a:p>
          <a:p>
            <a:pPr lvl="0">
              <a:buNone/>
            </a:pPr>
            <a:r>
              <a:rPr lang="nl-BE"/>
              <a:t>5. vertrek/aankomst</a:t>
            </a:r>
          </a:p>
          <a:p>
            <a:pPr lvl="0">
              <a:buNone/>
            </a:pPr>
            <a:r>
              <a:rPr lang="nl-BE"/>
              <a:t>		aankomst			</a:t>
            </a:r>
            <a:r>
              <a:rPr lang="nl-BE" sz="1800">
                <a:latin typeface="Wingdings" pitchFamily="2"/>
              </a:rPr>
              <a:t></a:t>
            </a:r>
            <a:r>
              <a:rPr lang="nl-BE" sz="1800"/>
              <a:t> aanvinken</a:t>
            </a:r>
            <a:endParaRPr lang="nl-B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BE"/>
              <a:t>Hoe geraken we om 10u in Brussel- Zuid?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nl-BE"/>
              <a:t>Wanneer je alles goed hebt ingevuld krijg je dit:</a:t>
            </a:r>
          </a:p>
          <a:p>
            <a:pPr lvl="0">
              <a:buNone/>
            </a:pPr>
            <a:endParaRPr lang="nl-BE"/>
          </a:p>
          <a:p>
            <a:pPr lvl="0">
              <a:buNone/>
            </a:pPr>
            <a:endParaRPr lang="nl-BE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14673" y="2285990"/>
            <a:ext cx="2343150" cy="4229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BE"/>
              <a:t>Hoe geraken we om 10u in Brussel- Zuid?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nl-BE"/>
              <a:t>Wanneer je alles goed hebt ingevuld klik je op:</a:t>
            </a:r>
          </a:p>
          <a:p>
            <a:pPr lvl="0">
              <a:buNone/>
            </a:pPr>
            <a:endParaRPr lang="nl-BE"/>
          </a:p>
          <a:p>
            <a:pPr lvl="0">
              <a:buNone/>
            </a:pPr>
            <a:endParaRPr lang="nl-BE"/>
          </a:p>
          <a:p>
            <a:pPr lvl="0">
              <a:buNone/>
            </a:pPr>
            <a:r>
              <a:rPr lang="nl-BE"/>
              <a:t>Nu krijg je een nieuw scherm:</a:t>
            </a:r>
          </a:p>
          <a:p>
            <a:pPr lvl="0">
              <a:buNone/>
            </a:pPr>
            <a:endParaRPr lang="nl-BE"/>
          </a:p>
          <a:p>
            <a:pPr lvl="0">
              <a:buNone/>
            </a:pPr>
            <a:endParaRPr lang="nl-BE"/>
          </a:p>
          <a:p>
            <a:pPr lvl="0">
              <a:buNone/>
            </a:pPr>
            <a:endParaRPr lang="nl-BE"/>
          </a:p>
          <a:p>
            <a:pPr lvl="0">
              <a:buNone/>
            </a:pPr>
            <a:endParaRPr lang="nl-BE"/>
          </a:p>
          <a:p>
            <a:pPr lvl="0">
              <a:buNone/>
            </a:pPr>
            <a:endParaRPr lang="nl-BE"/>
          </a:p>
          <a:p>
            <a:pPr lvl="0">
              <a:buNone/>
            </a:pPr>
            <a:endParaRPr lang="nl-BE"/>
          </a:p>
          <a:p>
            <a:pPr lvl="0">
              <a:buNone/>
            </a:pPr>
            <a:endParaRPr lang="nl-BE"/>
          </a:p>
          <a:p>
            <a:pPr lvl="0">
              <a:buNone/>
            </a:pPr>
            <a:endParaRPr lang="nl-BE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357557" y="2143115"/>
            <a:ext cx="1816117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85789" y="3429000"/>
            <a:ext cx="7086600" cy="3095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BE"/>
              <a:t>Hoe geraken we om 10u in Brussel- Zuid?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nl-BE"/>
              <a:t>Je kan alles nog eens goed nakijken.</a:t>
            </a:r>
          </a:p>
          <a:p>
            <a:pPr lvl="0">
              <a:buNone/>
            </a:pPr>
            <a:r>
              <a:rPr lang="nl-BE"/>
              <a:t>Wanneer je alles nagekeken hebt, klik je op:</a:t>
            </a:r>
          </a:p>
          <a:p>
            <a:pPr lvl="0">
              <a:buNone/>
            </a:pPr>
            <a:endParaRPr lang="nl-BE"/>
          </a:p>
          <a:p>
            <a:pPr lvl="0">
              <a:buNone/>
            </a:pPr>
            <a:endParaRPr lang="nl-BE"/>
          </a:p>
          <a:p>
            <a:pPr lvl="0">
              <a:buNone/>
            </a:pPr>
            <a:r>
              <a:rPr lang="nl-BE"/>
              <a:t>Nu krijg je een lijstje met alle treinen die je kan nemen. Er zijn 3 treinen die je kan nemen.</a:t>
            </a:r>
          </a:p>
          <a:p>
            <a:pPr lvl="0">
              <a:buNone/>
            </a:pPr>
            <a:endParaRPr lang="nl-BE"/>
          </a:p>
          <a:p>
            <a:pPr lvl="0">
              <a:buNone/>
            </a:pPr>
            <a:endParaRPr lang="nl-BE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571865" y="2643182"/>
            <a:ext cx="1814526" cy="42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142972" y="4286259"/>
            <a:ext cx="6905621" cy="1314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BE"/>
              <a:t>Hoe geraken we om 10u in Brussel- Zuid?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nl-BE"/>
              <a:t>De mama van Bram wil om 10u in Brussel aankomen dus nemen ze het beste optie 3.</a:t>
            </a:r>
          </a:p>
          <a:p>
            <a:pPr lvl="0">
              <a:buNone/>
            </a:pPr>
            <a:endParaRPr lang="nl-BE"/>
          </a:p>
          <a:p>
            <a:pPr lvl="0">
              <a:buNone/>
            </a:pPr>
            <a:endParaRPr lang="nl-BE"/>
          </a:p>
          <a:p>
            <a:pPr lvl="0">
              <a:buNone/>
            </a:pPr>
            <a:endParaRPr lang="nl-BE"/>
          </a:p>
          <a:p>
            <a:pPr lvl="0">
              <a:buNone/>
            </a:pPr>
            <a:endParaRPr lang="nl-BE"/>
          </a:p>
          <a:p>
            <a:pPr lvl="0">
              <a:buNone/>
            </a:pPr>
            <a:r>
              <a:rPr lang="nl-BE"/>
              <a:t>Als je meer wil weten over de trein dan klik je op:</a:t>
            </a:r>
          </a:p>
          <a:p>
            <a:pPr lvl="0">
              <a:buNone/>
            </a:pPr>
            <a:endParaRPr lang="nl-BE"/>
          </a:p>
          <a:p>
            <a:pPr lvl="0">
              <a:buNone/>
            </a:pPr>
            <a:endParaRPr lang="nl-BE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42972" y="2500307"/>
            <a:ext cx="6858000" cy="1276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571865" y="4714884"/>
            <a:ext cx="2000268" cy="28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iel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354</Words>
  <Application>Microsoft Office PowerPoint</Application>
  <PresentationFormat>Diavoorstelling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Oriel</vt:lpstr>
      <vt:lpstr>Met de trein naar …</vt:lpstr>
      <vt:lpstr>Opdracht:</vt:lpstr>
      <vt:lpstr>Hoe geraken we om 10u in Brussel- Zuid?</vt:lpstr>
      <vt:lpstr>Hoe geraken we om 10u in Brussel- Zuid?</vt:lpstr>
      <vt:lpstr>Hoe geraken we om 10u in Brussel- Zuid?</vt:lpstr>
      <vt:lpstr>Hoe geraken we om 10u in Brussel- Zuid?</vt:lpstr>
      <vt:lpstr>Hoe geraken we om 10u in Brussel- Zuid?</vt:lpstr>
      <vt:lpstr>Hoe geraken we om 10u in Brussel- Zuid?</vt:lpstr>
      <vt:lpstr>Hoe geraken we om 10u in Brussel- Zuid?</vt:lpstr>
      <vt:lpstr>Hoe geraken we om 10u in Brussel- Zuid?</vt:lpstr>
      <vt:lpstr>antwoord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 de trein naar …</dc:title>
  <dc:creator>Ellen</dc:creator>
  <cp:lastModifiedBy>Ellen</cp:lastModifiedBy>
  <cp:revision>9</cp:revision>
  <dcterms:created xsi:type="dcterms:W3CDTF">2010-03-29T16:22:08Z</dcterms:created>
  <dcterms:modified xsi:type="dcterms:W3CDTF">2010-03-29T17:48:43Z</dcterms:modified>
</cp:coreProperties>
</file>