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72452-E041-4D6E-8661-B08A9E32FA36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6EAD7-88C4-405D-969B-5E633C126C3C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B050-2274-4A6E-8810-4ACEEF1877EC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AF698-F8A1-4775-A485-458433A9665C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D0AEE-2DEA-408A-A4F0-B7B687CB3789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65C6E-86AB-4131-A992-DA421DE2AA1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2222E-8CB1-4C10-B793-CD45DD90CBB8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D58F-C20A-42A5-8C29-C184BDFCA8F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3B44F-55B3-42A7-83FF-EFE5EC8CB891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3AAD2-40F9-4417-A79E-B040B0AA098F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F1037-1F6A-4118-8550-A2F8587A8D02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ABE7B-5AEF-4EF0-8817-95F40FD1CE27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5D9BD-F5C4-40E8-A7A7-DCD7862A7493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619B-A5F0-44E5-B2E9-42699D8B1D7B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CAA09-F2C0-4805-9AB1-B330E06F2109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A1540-FBBD-4808-A243-559EA8F8B9C3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7D77B-A737-49E8-BB20-52A9937A5D96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147E-1F19-4E33-959B-1EF04A130335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60890-42D1-45E8-9040-E2F68D36DE65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E73C1-9A25-477C-99C8-FEDF5D669703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DA39-6AEB-4945-9241-B2B863664811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C936-78E7-4327-A5BC-A924CF5E1670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BE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591416-138C-4CEA-A456-80D6E3D2A5BD}" type="datetimeFigureOut">
              <a:rPr lang="nl-BE"/>
              <a:pPr>
                <a:defRPr/>
              </a:pPr>
              <a:t>22/01/2021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5BB38D-48ED-44AF-8629-2D1578A25E3B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el 1"/>
          <p:cNvSpPr txBox="1">
            <a:spLocks/>
          </p:cNvSpPr>
          <p:nvPr/>
        </p:nvSpPr>
        <p:spPr>
          <a:xfrm>
            <a:off x="465138" y="523876"/>
            <a:ext cx="1582737" cy="4993356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hou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zou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w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jou 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w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w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w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wou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kou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endParaRPr lang="nl-B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vou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w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38316" y="214313"/>
            <a:ext cx="2437652" cy="5131729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nl-BE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ei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trei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n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ei  s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prei   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plei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mei  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gei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mei d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klei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Titel 1"/>
          <p:cNvSpPr txBox="1">
            <a:spLocks/>
          </p:cNvSpPr>
          <p:nvPr/>
        </p:nvSpPr>
        <p:spPr>
          <a:xfrm>
            <a:off x="3094028" y="722419"/>
            <a:ext cx="1440309" cy="5342979"/>
          </a:xfrm>
          <a:prstGeom prst="rect">
            <a:avLst/>
          </a:prstGeom>
          <a:noFill/>
          <a:ln w="57150">
            <a:noFill/>
          </a:ln>
        </p:spPr>
        <p:txBody>
          <a:bodyPr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nl-BE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juu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l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r</a:t>
            </a:r>
          </a:p>
          <a:p>
            <a:pPr algn="l" fontAlgn="auto">
              <a:spcAft>
                <a:spcPts val="0"/>
              </a:spcAft>
              <a:defRPr/>
            </a:pPr>
            <a:endParaRPr lang="nl-B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BE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</a:t>
            </a:r>
          </a:p>
          <a:p>
            <a:pPr algn="l" fontAlgn="auto">
              <a:spcAft>
                <a:spcPts val="0"/>
              </a:spcAft>
              <a:defRPr/>
            </a:pPr>
            <a:endParaRPr lang="nl-B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stuu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7" name="Titel 1"/>
          <p:cNvSpPr txBox="1">
            <a:spLocks/>
          </p:cNvSpPr>
          <p:nvPr/>
        </p:nvSpPr>
        <p:spPr>
          <a:xfrm>
            <a:off x="7225032" y="402395"/>
            <a:ext cx="1584325" cy="513558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bui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vui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hui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bui t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zui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g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kui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dui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n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kui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</a:t>
            </a:r>
          </a:p>
          <a:p>
            <a:pPr algn="l" fontAlgn="auto">
              <a:spcAft>
                <a:spcPts val="0"/>
              </a:spcAft>
              <a:defRPr/>
            </a:pPr>
            <a:endParaRPr lang="nl-B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nl-BE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ui m</a:t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B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BE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99" y="164007"/>
            <a:ext cx="428841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11" y="3580681"/>
            <a:ext cx="428841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940" y="4095031"/>
            <a:ext cx="428841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07" y="4619825"/>
            <a:ext cx="387940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99" y="5097055"/>
            <a:ext cx="428841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903" y="2080359"/>
            <a:ext cx="428841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56" y="2568033"/>
            <a:ext cx="428841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96" y="3093007"/>
            <a:ext cx="428841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92" y="1100886"/>
            <a:ext cx="428841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92" y="1641350"/>
            <a:ext cx="428841" cy="34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2" descr="Krokodillen - Spreekbeurten.in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92" y="594140"/>
            <a:ext cx="428841" cy="349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09620" y="6042017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8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399" y="716929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590" y="4771286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935" y="5214861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146" y="3440561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737" y="3895528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268" y="4327711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050" y="2111690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607" y="2548574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92" y="2925365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460" y="1180488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4" descr="Papo Pa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048" y="1637477"/>
            <a:ext cx="460810" cy="45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6" descr="Cardiologen en Becel, en het ei - Ortho Institute"/>
          <p:cNvSpPr>
            <a:spLocks noChangeAspect="1" noChangeArrowheads="1"/>
          </p:cNvSpPr>
          <p:nvPr/>
        </p:nvSpPr>
        <p:spPr bwMode="auto">
          <a:xfrm>
            <a:off x="-1168867" y="-144463"/>
            <a:ext cx="1629242" cy="162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/>
          <a:srcRect l="28738" t="2429" r="26431" b="-1"/>
          <a:stretch/>
        </p:blipFill>
        <p:spPr>
          <a:xfrm>
            <a:off x="5201023" y="126830"/>
            <a:ext cx="337055" cy="467310"/>
          </a:xfrm>
          <a:prstGeom prst="rect">
            <a:avLst/>
          </a:prstGeom>
        </p:spPr>
      </p:pic>
      <p:pic>
        <p:nvPicPr>
          <p:cNvPr id="129" name="Afbeelding 128"/>
          <p:cNvPicPr>
            <a:picLocks noChangeAspect="1"/>
          </p:cNvPicPr>
          <p:nvPr/>
        </p:nvPicPr>
        <p:blipFill rotWithShape="1">
          <a:blip r:embed="rId4"/>
          <a:srcRect l="28738" t="2429" r="26431" b="-1"/>
          <a:stretch/>
        </p:blipFill>
        <p:spPr>
          <a:xfrm>
            <a:off x="5258525" y="2541973"/>
            <a:ext cx="337055" cy="467310"/>
          </a:xfrm>
          <a:prstGeom prst="rect">
            <a:avLst/>
          </a:prstGeom>
        </p:spPr>
      </p:pic>
      <p:pic>
        <p:nvPicPr>
          <p:cNvPr id="130" name="Afbeelding 129"/>
          <p:cNvPicPr>
            <a:picLocks noChangeAspect="1"/>
          </p:cNvPicPr>
          <p:nvPr/>
        </p:nvPicPr>
        <p:blipFill rotWithShape="1">
          <a:blip r:embed="rId4"/>
          <a:srcRect l="28738" t="2429" r="26431" b="-1"/>
          <a:stretch/>
        </p:blipFill>
        <p:spPr>
          <a:xfrm>
            <a:off x="5220681" y="3064140"/>
            <a:ext cx="337055" cy="467310"/>
          </a:xfrm>
          <a:prstGeom prst="rect">
            <a:avLst/>
          </a:prstGeom>
        </p:spPr>
      </p:pic>
      <p:pic>
        <p:nvPicPr>
          <p:cNvPr id="131" name="Afbeelding 130"/>
          <p:cNvPicPr>
            <a:picLocks noChangeAspect="1"/>
          </p:cNvPicPr>
          <p:nvPr/>
        </p:nvPicPr>
        <p:blipFill rotWithShape="1">
          <a:blip r:embed="rId4"/>
          <a:srcRect l="28738" t="2429" r="26431" b="-1"/>
          <a:stretch/>
        </p:blipFill>
        <p:spPr>
          <a:xfrm>
            <a:off x="5252503" y="3555358"/>
            <a:ext cx="337055" cy="467310"/>
          </a:xfrm>
          <a:prstGeom prst="rect">
            <a:avLst/>
          </a:prstGeom>
        </p:spPr>
      </p:pic>
      <p:pic>
        <p:nvPicPr>
          <p:cNvPr id="132" name="Afbeelding 131"/>
          <p:cNvPicPr>
            <a:picLocks noChangeAspect="1"/>
          </p:cNvPicPr>
          <p:nvPr/>
        </p:nvPicPr>
        <p:blipFill rotWithShape="1">
          <a:blip r:embed="rId4"/>
          <a:srcRect l="28738" t="2429" r="26431" b="-1"/>
          <a:stretch/>
        </p:blipFill>
        <p:spPr>
          <a:xfrm>
            <a:off x="5220682" y="4046576"/>
            <a:ext cx="337055" cy="467310"/>
          </a:xfrm>
          <a:prstGeom prst="rect">
            <a:avLst/>
          </a:prstGeom>
        </p:spPr>
      </p:pic>
      <p:pic>
        <p:nvPicPr>
          <p:cNvPr id="133" name="Afbeelding 132"/>
          <p:cNvPicPr>
            <a:picLocks noChangeAspect="1"/>
          </p:cNvPicPr>
          <p:nvPr/>
        </p:nvPicPr>
        <p:blipFill rotWithShape="1">
          <a:blip r:embed="rId4"/>
          <a:srcRect l="28738" t="2429" r="26431" b="-1"/>
          <a:stretch/>
        </p:blipFill>
        <p:spPr>
          <a:xfrm>
            <a:off x="5220244" y="1135819"/>
            <a:ext cx="337055" cy="467310"/>
          </a:xfrm>
          <a:prstGeom prst="rect">
            <a:avLst/>
          </a:prstGeom>
        </p:spPr>
      </p:pic>
      <p:pic>
        <p:nvPicPr>
          <p:cNvPr id="134" name="Afbeelding 133"/>
          <p:cNvPicPr>
            <a:picLocks noChangeAspect="1"/>
          </p:cNvPicPr>
          <p:nvPr/>
        </p:nvPicPr>
        <p:blipFill rotWithShape="1">
          <a:blip r:embed="rId4"/>
          <a:srcRect l="28738" t="2429" r="26431" b="-1"/>
          <a:stretch/>
        </p:blipFill>
        <p:spPr>
          <a:xfrm>
            <a:off x="5284385" y="1599275"/>
            <a:ext cx="337055" cy="467310"/>
          </a:xfrm>
          <a:prstGeom prst="rect">
            <a:avLst/>
          </a:prstGeom>
        </p:spPr>
      </p:pic>
      <p:pic>
        <p:nvPicPr>
          <p:cNvPr id="135" name="Afbeelding 134"/>
          <p:cNvPicPr>
            <a:picLocks noChangeAspect="1"/>
          </p:cNvPicPr>
          <p:nvPr/>
        </p:nvPicPr>
        <p:blipFill rotWithShape="1">
          <a:blip r:embed="rId4"/>
          <a:srcRect l="28738" t="2429" r="26431" b="-1"/>
          <a:stretch/>
        </p:blipFill>
        <p:spPr>
          <a:xfrm>
            <a:off x="5273680" y="2038630"/>
            <a:ext cx="337055" cy="467310"/>
          </a:xfrm>
          <a:prstGeom prst="rect">
            <a:avLst/>
          </a:prstGeom>
        </p:spPr>
      </p:pic>
      <p:pic>
        <p:nvPicPr>
          <p:cNvPr id="136" name="Afbeelding 135"/>
          <p:cNvPicPr>
            <a:picLocks noChangeAspect="1"/>
          </p:cNvPicPr>
          <p:nvPr/>
        </p:nvPicPr>
        <p:blipFill rotWithShape="1">
          <a:blip r:embed="rId4"/>
          <a:srcRect l="28738" t="2429" r="26431" b="-1"/>
          <a:stretch/>
        </p:blipFill>
        <p:spPr>
          <a:xfrm>
            <a:off x="5233595" y="630416"/>
            <a:ext cx="337055" cy="467310"/>
          </a:xfrm>
          <a:prstGeom prst="rect">
            <a:avLst/>
          </a:prstGeom>
        </p:spPr>
      </p:pic>
      <p:pic>
        <p:nvPicPr>
          <p:cNvPr id="1036" name="Picture 12" descr="Illustratie van een uil in de stijl van een cartoon poster 20x40 cm - Foto print op Poster (wanddecoratie woonkamer / slaapkamer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902" y="518661"/>
            <a:ext cx="293133" cy="4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12" descr="Illustratie van een uil in de stijl van een cartoon poster 20x40 cm - Foto print op Poster (wanddecoratie woonkamer / slaapkamer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508" y="3555614"/>
            <a:ext cx="293133" cy="4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12" descr="Illustratie van een uil in de stijl van een cartoon poster 20x40 cm - Foto print op Poster (wanddecoratie woonkamer / slaapkamer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689" y="4022523"/>
            <a:ext cx="293133" cy="4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12" descr="Illustratie van een uil in de stijl van een cartoon poster 20x40 cm - Foto print op Poster (wanddecoratie woonkamer / slaapkamer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239" y="4551083"/>
            <a:ext cx="293133" cy="4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12" descr="Illustratie van een uil in de stijl van een cartoon poster 20x40 cm - Foto print op Poster (wanddecoratie woonkamer / slaapkamer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457" y="2610918"/>
            <a:ext cx="293133" cy="4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12" descr="Illustratie van een uil in de stijl van een cartoon poster 20x40 cm - Foto print op Poster (wanddecoratie woonkamer / slaapkamer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725" y="3097087"/>
            <a:ext cx="293133" cy="4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12" descr="Illustratie van een uil in de stijl van een cartoon poster 20x40 cm - Foto print op Poster (wanddecoratie woonkamer / slaapkamer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725" y="2123244"/>
            <a:ext cx="293133" cy="4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12" descr="Illustratie van een uil in de stijl van een cartoon poster 20x40 cm - Foto print op Poster (wanddecoratie woonkamer / slaapkamer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037" y="1613614"/>
            <a:ext cx="293133" cy="4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6" name="Picture 12" descr="Illustratie van een uil in de stijl van een cartoon poster 20x40 cm - Foto print op Poster (wanddecoratie woonkamer / slaapkamer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535" y="1007114"/>
            <a:ext cx="293133" cy="4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Olifant vector illustratie. Illustratie bestaande uit wildernis - 6017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39" y="237879"/>
            <a:ext cx="7620000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2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2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2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2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2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2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8</Words>
  <Application>Microsoft Office PowerPoint</Application>
  <PresentationFormat>Diavoorstelling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Kantoorthema</vt:lpstr>
      <vt:lpstr>sei  n  trei  n  rei  s  prei     plei  n  mei    gei t  mei d  klei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hee  r  zaa    k  nee   m  kee   s  moe  t  deu  r  hoo  p  koe r  poo k</dc:title>
  <dc:creator>Theo</dc:creator>
  <cp:lastModifiedBy>Leerkracht</cp:lastModifiedBy>
  <cp:revision>27</cp:revision>
  <dcterms:created xsi:type="dcterms:W3CDTF">2011-12-17T13:44:40Z</dcterms:created>
  <dcterms:modified xsi:type="dcterms:W3CDTF">2021-01-22T17:19:52Z</dcterms:modified>
</cp:coreProperties>
</file>