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nl-B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113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72452-E041-4D6E-8661-B08A9E32FA36}" type="datetimeFigureOut">
              <a:rPr lang="nl-BE"/>
              <a:pPr>
                <a:defRPr/>
              </a:pPr>
              <a:t>15/01/2021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96EAD7-88C4-405D-969B-5E633C126C3C}" type="slidenum">
              <a:rPr lang="nl-BE"/>
              <a:pPr>
                <a:defRPr/>
              </a:pPr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E8B050-2274-4A6E-8810-4ACEEF1877EC}" type="datetimeFigureOut">
              <a:rPr lang="nl-BE"/>
              <a:pPr>
                <a:defRPr/>
              </a:pPr>
              <a:t>15/01/2021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5AF698-F8A1-4775-A485-458433A9665C}" type="slidenum">
              <a:rPr lang="nl-BE"/>
              <a:pPr>
                <a:defRPr/>
              </a:pPr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5D0AEE-2DEA-408A-A4F0-B7B687CB3789}" type="datetimeFigureOut">
              <a:rPr lang="nl-BE"/>
              <a:pPr>
                <a:defRPr/>
              </a:pPr>
              <a:t>15/01/2021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65C6E-86AB-4131-A992-DA421DE2AA1E}" type="slidenum">
              <a:rPr lang="nl-BE"/>
              <a:pPr>
                <a:defRPr/>
              </a:pPr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2222E-8CB1-4C10-B793-CD45DD90CBB8}" type="datetimeFigureOut">
              <a:rPr lang="nl-BE"/>
              <a:pPr>
                <a:defRPr/>
              </a:pPr>
              <a:t>15/01/2021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70D58F-C20A-42A5-8C29-C184BDFCA8F7}" type="slidenum">
              <a:rPr lang="nl-BE"/>
              <a:pPr>
                <a:defRPr/>
              </a:pPr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D3B44F-55B3-42A7-83FF-EFE5EC8CB891}" type="datetimeFigureOut">
              <a:rPr lang="nl-BE"/>
              <a:pPr>
                <a:defRPr/>
              </a:pPr>
              <a:t>15/01/2021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63AAD2-40F9-4417-A79E-B040B0AA098F}" type="slidenum">
              <a:rPr lang="nl-BE"/>
              <a:pPr>
                <a:defRPr/>
              </a:pPr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0F1037-1F6A-4118-8550-A2F8587A8D02}" type="datetimeFigureOut">
              <a:rPr lang="nl-BE"/>
              <a:pPr>
                <a:defRPr/>
              </a:pPr>
              <a:t>15/01/2021</a:t>
            </a:fld>
            <a:endParaRPr lang="nl-BE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0ABE7B-5AEF-4EF0-8817-95F40FD1CE27}" type="slidenum">
              <a:rPr lang="nl-BE"/>
              <a:pPr>
                <a:defRPr/>
              </a:pPr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85D9BD-F5C4-40E8-A7A7-DCD7862A7493}" type="datetimeFigureOut">
              <a:rPr lang="nl-BE"/>
              <a:pPr>
                <a:defRPr/>
              </a:pPr>
              <a:t>15/01/2021</a:t>
            </a:fld>
            <a:endParaRPr lang="nl-BE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9619B-A5F0-44E5-B2E9-42699D8B1D7B}" type="slidenum">
              <a:rPr lang="nl-BE"/>
              <a:pPr>
                <a:defRPr/>
              </a:pPr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ACAA09-F2C0-4805-9AB1-B330E06F2109}" type="datetimeFigureOut">
              <a:rPr lang="nl-BE"/>
              <a:pPr>
                <a:defRPr/>
              </a:pPr>
              <a:t>15/01/2021</a:t>
            </a:fld>
            <a:endParaRPr lang="nl-BE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CA1540-FBBD-4808-A243-559EA8F8B9C3}" type="slidenum">
              <a:rPr lang="nl-BE"/>
              <a:pPr>
                <a:defRPr/>
              </a:pPr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97D77B-A737-49E8-BB20-52A9937A5D96}" type="datetimeFigureOut">
              <a:rPr lang="nl-BE"/>
              <a:pPr>
                <a:defRPr/>
              </a:pPr>
              <a:t>15/01/2021</a:t>
            </a:fld>
            <a:endParaRPr lang="nl-BE"/>
          </a:p>
        </p:txBody>
      </p:sp>
      <p:sp>
        <p:nvSpPr>
          <p:cNvPr id="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1147E-1F19-4E33-959B-1EF04A130335}" type="slidenum">
              <a:rPr lang="nl-BE"/>
              <a:pPr>
                <a:defRPr/>
              </a:pPr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160890-42D1-45E8-9040-E2F68D36DE65}" type="datetimeFigureOut">
              <a:rPr lang="nl-BE"/>
              <a:pPr>
                <a:defRPr/>
              </a:pPr>
              <a:t>15/01/2021</a:t>
            </a:fld>
            <a:endParaRPr lang="nl-BE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E73C1-9A25-477C-99C8-FEDF5D669703}" type="slidenum">
              <a:rPr lang="nl-BE"/>
              <a:pPr>
                <a:defRPr/>
              </a:pPr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BE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DDA39-6AEB-4945-9241-B2B863664811}" type="datetimeFigureOut">
              <a:rPr lang="nl-BE"/>
              <a:pPr>
                <a:defRPr/>
              </a:pPr>
              <a:t>15/01/2021</a:t>
            </a:fld>
            <a:endParaRPr lang="nl-BE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B6C936-78E7-4327-A5BC-A924CF5E1670}" type="slidenum">
              <a:rPr lang="nl-BE"/>
              <a:pPr>
                <a:defRPr/>
              </a:pPr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stijl te bewerken</a:t>
            </a:r>
            <a:endParaRPr lang="nl-BE" smtClean="0"/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 smtClean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C591416-138C-4CEA-A456-80D6E3D2A5BD}" type="datetimeFigureOut">
              <a:rPr lang="nl-BE"/>
              <a:pPr>
                <a:defRPr/>
              </a:pPr>
              <a:t>15/01/2021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C5BB38D-48ED-44AF-8629-2D1578A25E3B}" type="slidenum">
              <a:rPr lang="nl-BE"/>
              <a:pPr>
                <a:defRPr/>
              </a:pPr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18" Type="http://schemas.openxmlformats.org/officeDocument/2006/relationships/image" Target="../media/image17.gif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17" Type="http://schemas.openxmlformats.org/officeDocument/2006/relationships/image" Target="../media/image16.jpeg"/><Relationship Id="rId2" Type="http://schemas.openxmlformats.org/officeDocument/2006/relationships/image" Target="../media/image1.png"/><Relationship Id="rId16" Type="http://schemas.openxmlformats.org/officeDocument/2006/relationships/image" Target="../media/image15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5" Type="http://schemas.openxmlformats.org/officeDocument/2006/relationships/image" Target="../media/image14.jpe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jpeg"/><Relationship Id="rId1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tel 1"/>
          <p:cNvSpPr txBox="1">
            <a:spLocks/>
          </p:cNvSpPr>
          <p:nvPr/>
        </p:nvSpPr>
        <p:spPr>
          <a:xfrm>
            <a:off x="465138" y="523876"/>
            <a:ext cx="1582737" cy="4993356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  <a:defRPr/>
            </a:pP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hee  r</a:t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zee   </a:t>
            </a:r>
            <a:r>
              <a:rPr lang="nl-BE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p</a:t>
            </a: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nee  m</a:t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kee</a:t>
            </a: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s</a:t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mee  t</a:t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hee  </a:t>
            </a:r>
            <a:r>
              <a:rPr lang="nl-BE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t</a:t>
            </a: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ree  p</a:t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wee r</a:t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lee  s</a:t>
            </a:r>
          </a:p>
          <a:p>
            <a:pPr algn="l" fontAlgn="auto">
              <a:spcAft>
                <a:spcPts val="0"/>
              </a:spcAft>
              <a:defRPr/>
            </a:pPr>
            <a:endParaRPr lang="nl-BE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l" fontAlgn="auto">
              <a:spcAft>
                <a:spcPts val="0"/>
              </a:spcAft>
              <a:defRPr/>
            </a:pP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lee n</a:t>
            </a:r>
          </a:p>
          <a:p>
            <a:pPr algn="l" fontAlgn="auto">
              <a:spcAft>
                <a:spcPts val="0"/>
              </a:spcAft>
              <a:defRPr/>
            </a:pPr>
            <a:endParaRPr lang="nl-BE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l" fontAlgn="auto">
              <a:spcAft>
                <a:spcPts val="0"/>
              </a:spcAft>
              <a:defRPr/>
            </a:pPr>
            <a:r>
              <a:rPr lang="nl-BE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l</a:t>
            </a: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ee m</a:t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nl-BE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738316" y="214313"/>
            <a:ext cx="2437652" cy="5131729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beu  k</a:t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deu</a:t>
            </a: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k</a:t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zeu</a:t>
            </a: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r</a:t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heu   s</a:t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beu  </a:t>
            </a:r>
            <a:r>
              <a:rPr lang="nl-BE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l</a:t>
            </a: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keu  r</a:t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keu  s</a:t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d</a:t>
            </a:r>
            <a:r>
              <a:rPr lang="nl-BE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eu</a:t>
            </a: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r</a:t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leu</a:t>
            </a: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k</a:t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jeu  k</a:t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nl-BE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7" name="Titel 1"/>
          <p:cNvSpPr txBox="1">
            <a:spLocks/>
          </p:cNvSpPr>
          <p:nvPr/>
        </p:nvSpPr>
        <p:spPr>
          <a:xfrm>
            <a:off x="7296150" y="485774"/>
            <a:ext cx="1584325" cy="5135583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  <a:defRPr/>
            </a:pP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mie  r</a:t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vie</a:t>
            </a: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r</a:t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zie   k</a:t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hie</a:t>
            </a: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nl-BE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r</a:t>
            </a: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bie  t</a:t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zie </a:t>
            </a:r>
            <a:r>
              <a:rPr lang="nl-BE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t</a:t>
            </a: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kie</a:t>
            </a: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r</a:t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die  n</a:t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kie</a:t>
            </a: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s</a:t>
            </a:r>
          </a:p>
          <a:p>
            <a:pPr algn="l" fontAlgn="auto">
              <a:spcAft>
                <a:spcPts val="0"/>
              </a:spcAft>
              <a:defRPr/>
            </a:pPr>
            <a:endParaRPr lang="nl-BE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l" fontAlgn="auto">
              <a:spcAft>
                <a:spcPts val="0"/>
              </a:spcAft>
              <a:defRPr/>
            </a:pP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wie</a:t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nl-BE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Afbeelding 3" descr="Dwarf 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10594" y="191726"/>
            <a:ext cx="437511" cy="465687"/>
          </a:xfrm>
          <a:prstGeom prst="rect">
            <a:avLst/>
          </a:prstGeom>
        </p:spPr>
      </p:pic>
      <p:pic>
        <p:nvPicPr>
          <p:cNvPr id="58" name="Afbeelding 57" descr="Dwarf 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70586" y="689863"/>
            <a:ext cx="397577" cy="423182"/>
          </a:xfrm>
          <a:prstGeom prst="rect">
            <a:avLst/>
          </a:prstGeom>
        </p:spPr>
      </p:pic>
      <p:pic>
        <p:nvPicPr>
          <p:cNvPr id="59" name="Afbeelding 58" descr="Dwarf 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29444" y="1121481"/>
            <a:ext cx="354355" cy="377176"/>
          </a:xfrm>
          <a:prstGeom prst="rect">
            <a:avLst/>
          </a:prstGeom>
        </p:spPr>
      </p:pic>
      <p:pic>
        <p:nvPicPr>
          <p:cNvPr id="68" name="Afbeelding 67" descr="Dwarf 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36999" y="1573667"/>
            <a:ext cx="373928" cy="398009"/>
          </a:xfrm>
          <a:prstGeom prst="rect">
            <a:avLst/>
          </a:prstGeom>
        </p:spPr>
      </p:pic>
      <p:pic>
        <p:nvPicPr>
          <p:cNvPr id="69" name="Afbeelding 68" descr="Dwarf 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99381" y="4534920"/>
            <a:ext cx="373928" cy="398009"/>
          </a:xfrm>
          <a:prstGeom prst="rect">
            <a:avLst/>
          </a:prstGeom>
        </p:spPr>
      </p:pic>
      <p:pic>
        <p:nvPicPr>
          <p:cNvPr id="70" name="Afbeelding 69" descr="Dwarf 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32152" y="4085356"/>
            <a:ext cx="373928" cy="398009"/>
          </a:xfrm>
          <a:prstGeom prst="rect">
            <a:avLst/>
          </a:prstGeom>
        </p:spPr>
      </p:pic>
      <p:pic>
        <p:nvPicPr>
          <p:cNvPr id="71" name="Afbeelding 70" descr="Dwarf 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97720" y="3583009"/>
            <a:ext cx="373928" cy="398009"/>
          </a:xfrm>
          <a:prstGeom prst="rect">
            <a:avLst/>
          </a:prstGeom>
        </p:spPr>
      </p:pic>
      <p:pic>
        <p:nvPicPr>
          <p:cNvPr id="72" name="Afbeelding 71" descr="Dwarf 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43946" y="3106193"/>
            <a:ext cx="373928" cy="398009"/>
          </a:xfrm>
          <a:prstGeom prst="rect">
            <a:avLst/>
          </a:prstGeom>
        </p:spPr>
      </p:pic>
      <p:pic>
        <p:nvPicPr>
          <p:cNvPr id="73" name="Afbeelding 72" descr="Dwarf 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82411" y="2112734"/>
            <a:ext cx="373928" cy="398009"/>
          </a:xfrm>
          <a:prstGeom prst="rect">
            <a:avLst/>
          </a:prstGeom>
        </p:spPr>
      </p:pic>
      <p:pic>
        <p:nvPicPr>
          <p:cNvPr id="74" name="Afbeelding 73" descr="Dwarf 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87715" y="2585753"/>
            <a:ext cx="373928" cy="398009"/>
          </a:xfrm>
          <a:prstGeom prst="rect">
            <a:avLst/>
          </a:prstGeom>
        </p:spPr>
      </p:pic>
      <p:pic>
        <p:nvPicPr>
          <p:cNvPr id="75" name="Afbeelding 74" descr="Dwarf 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82578" y="5032035"/>
            <a:ext cx="373928" cy="398009"/>
          </a:xfrm>
          <a:prstGeom prst="rect">
            <a:avLst/>
          </a:prstGeom>
        </p:spPr>
      </p:pic>
      <p:pic>
        <p:nvPicPr>
          <p:cNvPr id="1034" name="Picture 10" descr="Tuinkabouter Fietsde originele Kabouter - - Tuinkabouter - Tuinbeelden kopen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82" r="21269"/>
          <a:stretch/>
        </p:blipFill>
        <p:spPr bwMode="auto">
          <a:xfrm>
            <a:off x="5292080" y="98420"/>
            <a:ext cx="283069" cy="473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7" name="Picture 10" descr="Tuinkabouter Fietsde originele Kabouter - - Tuinkabouter - Tuinbeelden kopen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02" t="16067" r="21269"/>
          <a:stretch/>
        </p:blipFill>
        <p:spPr bwMode="auto">
          <a:xfrm>
            <a:off x="5425757" y="646737"/>
            <a:ext cx="328568" cy="454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8" name="Picture 10" descr="Tuinkabouter Fietsde originele Kabouter - - Tuinkabouter - Tuinbeelden kopen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02" t="16067" r="21269"/>
          <a:stretch/>
        </p:blipFill>
        <p:spPr bwMode="auto">
          <a:xfrm>
            <a:off x="5366719" y="1216207"/>
            <a:ext cx="257418" cy="355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9" name="Picture 10" descr="Tuinkabouter Fietsde originele Kabouter - - Tuinkabouter - Tuinbeelden kopen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02" t="16067" r="21269"/>
          <a:stretch/>
        </p:blipFill>
        <p:spPr bwMode="auto">
          <a:xfrm>
            <a:off x="5321455" y="1666040"/>
            <a:ext cx="363952" cy="503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1" name="Picture 10" descr="Tuinkabouter Fietsde originele Kabouter - - Tuinkabouter - Tuinbeelden kopen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02" t="16067" r="21269"/>
          <a:stretch/>
        </p:blipFill>
        <p:spPr bwMode="auto">
          <a:xfrm>
            <a:off x="5213052" y="2205284"/>
            <a:ext cx="287754" cy="39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" name="Picture 10" descr="Tuinkabouter Fietsde originele Kabouter - - Tuinkabouter - Tuinbeelden kopen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02" t="16067" r="21269"/>
          <a:stretch/>
        </p:blipFill>
        <p:spPr bwMode="auto">
          <a:xfrm>
            <a:off x="5227716" y="2689749"/>
            <a:ext cx="287754" cy="39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" name="Picture 10" descr="Tuinkabouter Fietsde originele Kabouter - - Tuinkabouter - Tuinbeelden kopen"/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02" t="16067" r="21269"/>
          <a:stretch/>
        </p:blipFill>
        <p:spPr bwMode="auto">
          <a:xfrm>
            <a:off x="5265037" y="3218995"/>
            <a:ext cx="306814" cy="424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" name="Picture 10" descr="Tuinkabouter Fietsde originele Kabouter - - Tuinkabouter - Tuinbeelden kopen"/>
          <p:cNvPicPr>
            <a:picLocks noChangeAspect="1" noChangeArrowheads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02" t="16067" r="21269"/>
          <a:stretch/>
        </p:blipFill>
        <p:spPr bwMode="auto">
          <a:xfrm>
            <a:off x="5233094" y="3666499"/>
            <a:ext cx="303062" cy="418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" name="Picture 10" descr="Tuinkabouter Fietsde originele Kabouter - - Tuinkabouter - Tuinbeelden kopen"/>
          <p:cNvPicPr>
            <a:picLocks noChangeAspect="1" noChangeArrowheads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02" t="16067" r="21269"/>
          <a:stretch/>
        </p:blipFill>
        <p:spPr bwMode="auto">
          <a:xfrm>
            <a:off x="5196945" y="4160023"/>
            <a:ext cx="365944" cy="505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" name="Picture 10" descr="Tuinkabouter Fietsde originele Kabouter - - Tuinkabouter - Tuinbeelden kopen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02" t="16067" r="21269"/>
          <a:stretch/>
        </p:blipFill>
        <p:spPr bwMode="auto">
          <a:xfrm>
            <a:off x="5181538" y="4658953"/>
            <a:ext cx="363153" cy="501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14" descr="Kabouter beeldje 5 cm - PIA: Europese Knuffelleverancier - Fournisseur  peluche européenne - Europäischer Plüsch Lieferant - European Plush supplier"/>
          <p:cNvPicPr>
            <a:picLocks noChangeAspect="1" noChangeArrowheads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09" r="29360"/>
          <a:stretch/>
        </p:blipFill>
        <p:spPr bwMode="auto">
          <a:xfrm>
            <a:off x="7828247" y="295039"/>
            <a:ext cx="266609" cy="504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" name="Picture 14" descr="Kabouter beeldje 5 cm - PIA: Europese Knuffelleverancier - Fournisseur  peluche européenne - Europäischer Plüsch Lieferant - European Plush supplier"/>
          <p:cNvPicPr>
            <a:picLocks noChangeAspect="1" noChangeArrowheads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09" r="29360"/>
          <a:stretch/>
        </p:blipFill>
        <p:spPr bwMode="auto">
          <a:xfrm>
            <a:off x="7793341" y="825553"/>
            <a:ext cx="247683" cy="469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" name="Picture 14" descr="Kabouter beeldje 5 cm - PIA: Europese Knuffelleverancier - Fournisseur  peluche européenne - Europäischer Plüsch Lieferant - European Plush supplier"/>
          <p:cNvPicPr>
            <a:picLocks noChangeAspect="1" noChangeArrowheads="1"/>
          </p:cNvPicPr>
          <p:nvPr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09" r="29360"/>
          <a:stretch/>
        </p:blipFill>
        <p:spPr bwMode="auto">
          <a:xfrm>
            <a:off x="7741331" y="1311030"/>
            <a:ext cx="299693" cy="521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" name="Picture 14" descr="Kabouter beeldje 5 cm - PIA: Europese Knuffelleverancier - Fournisseur  peluche européenne - Europäischer Plüsch Lieferant - European Plush supplier"/>
          <p:cNvPicPr>
            <a:picLocks noChangeAspect="1" noChangeArrowheads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09" r="29360"/>
          <a:stretch/>
        </p:blipFill>
        <p:spPr bwMode="auto">
          <a:xfrm>
            <a:off x="7723405" y="1777351"/>
            <a:ext cx="266475" cy="504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0" name="Picture 14" descr="Kabouter beeldje 5 cm - PIA: Europese Knuffelleverancier - Fournisseur  peluche européenne - Europäischer Plüsch Lieferant - European Plush supplier"/>
          <p:cNvPicPr>
            <a:picLocks noChangeAspect="1" noChangeArrowheads="1"/>
          </p:cNvPicPr>
          <p:nvPr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09" r="29360"/>
          <a:stretch/>
        </p:blipFill>
        <p:spPr bwMode="auto">
          <a:xfrm>
            <a:off x="7787361" y="4260090"/>
            <a:ext cx="240229" cy="454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" name="Picture 14" descr="Kabouter beeldje 5 cm - PIA: Europese Knuffelleverancier - Fournisseur  peluche européenne - Europäischer Plüsch Lieferant - European Plush supplier"/>
          <p:cNvPicPr>
            <a:picLocks noChangeAspect="1" noChangeArrowheads="1"/>
          </p:cNvPicPr>
          <p:nvPr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09" r="29360"/>
          <a:stretch/>
        </p:blipFill>
        <p:spPr bwMode="auto">
          <a:xfrm>
            <a:off x="7771062" y="2281895"/>
            <a:ext cx="240229" cy="454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3" name="Picture 14" descr="Kabouter beeldje 5 cm - PIA: Europese Knuffelleverancier - Fournisseur  peluche européenne - Europäischer Plüsch Lieferant - European Plush supplier"/>
          <p:cNvPicPr>
            <a:picLocks noChangeAspect="1" noChangeArrowheads="1"/>
          </p:cNvPicPr>
          <p:nvPr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09" r="29360"/>
          <a:stretch/>
        </p:blipFill>
        <p:spPr bwMode="auto">
          <a:xfrm>
            <a:off x="7699900" y="2778695"/>
            <a:ext cx="240229" cy="454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4" name="Picture 14" descr="Kabouter beeldje 5 cm - PIA: Europese Knuffelleverancier - Fournisseur  peluche européenne - Europäischer Plüsch Lieferant - European Plush supplier"/>
          <p:cNvPicPr>
            <a:picLocks noChangeAspect="1" noChangeArrowheads="1"/>
          </p:cNvPicPr>
          <p:nvPr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09" r="29360"/>
          <a:stretch/>
        </p:blipFill>
        <p:spPr bwMode="auto">
          <a:xfrm>
            <a:off x="7741331" y="3244600"/>
            <a:ext cx="240229" cy="454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5" name="Picture 14" descr="Kabouter beeldje 5 cm - PIA: Europese Knuffelleverancier - Fournisseur  peluche européenne - Europäischer Plüsch Lieferant - European Plush supplier"/>
          <p:cNvPicPr>
            <a:picLocks noChangeAspect="1" noChangeArrowheads="1"/>
          </p:cNvPicPr>
          <p:nvPr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09" r="29360"/>
          <a:stretch/>
        </p:blipFill>
        <p:spPr bwMode="auto">
          <a:xfrm>
            <a:off x="7735503" y="3793588"/>
            <a:ext cx="240229" cy="454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6" name="Picture 14" descr="Kabouter beeldje 5 cm - PIA: Europese Knuffelleverancier - Fournisseur  peluche européenne - Europäischer Plüsch Lieferant - European Plush supplier"/>
          <p:cNvPicPr>
            <a:picLocks noChangeAspect="1" noChangeArrowheads="1"/>
          </p:cNvPicPr>
          <p:nvPr/>
        </p:nvPicPr>
        <p:blipFill rotWithShape="1"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09" r="29360"/>
          <a:stretch/>
        </p:blipFill>
        <p:spPr bwMode="auto">
          <a:xfrm>
            <a:off x="7738852" y="4765162"/>
            <a:ext cx="304647" cy="454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Sneeuwwitje Plaatjes en Animatie GIFs » Animaatjes.nl"/>
          <p:cNvPicPr>
            <a:picLocks noChangeAspect="1" noChangeArrowheads="1" noCrop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023" y="4187030"/>
            <a:ext cx="1864014" cy="2088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ndertitel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0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20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20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200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3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8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3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3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8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3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8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3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1" dur="1000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9" dur="1000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7" dur="1000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5" dur="1000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3" dur="1000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1" dur="100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9" dur="1000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0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0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7" dur="100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00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5" dur="10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0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10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4" dur="100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5" dur="10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10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6</Words>
  <Application>Microsoft Office PowerPoint</Application>
  <PresentationFormat>Diavoorstelling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Verdana</vt:lpstr>
      <vt:lpstr>Kantoorthema</vt:lpstr>
      <vt:lpstr>beu  k  deu    k  zeu   r  heu   s  beu  l  keu  r  keu  s  deu  r  leu  k  jeu  k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hee  r  zaa    k  nee   m  kee   s  moe  t  deu  r  hoo  p  koe r  poo k</dc:title>
  <dc:creator>Theo</dc:creator>
  <cp:lastModifiedBy>Leerkracht</cp:lastModifiedBy>
  <cp:revision>20</cp:revision>
  <dcterms:created xsi:type="dcterms:W3CDTF">2011-12-17T13:44:40Z</dcterms:created>
  <dcterms:modified xsi:type="dcterms:W3CDTF">2021-01-15T08:20:40Z</dcterms:modified>
</cp:coreProperties>
</file>