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4" r:id="rId4"/>
    <p:sldId id="263" r:id="rId5"/>
    <p:sldId id="260" r:id="rId6"/>
    <p:sldId id="261" r:id="rId7"/>
    <p:sldId id="256" r:id="rId8"/>
    <p:sldId id="267" r:id="rId9"/>
    <p:sldId id="272" r:id="rId10"/>
    <p:sldId id="270" r:id="rId11"/>
  </p:sldIdLst>
  <p:sldSz cx="9144000" cy="6858000" type="screen4x3"/>
  <p:notesSz cx="10002838" cy="6877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6428" y="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8DF2D-6B0D-4A4C-BC56-8A8B0C701B12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3216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6428" y="653216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3B24-2C71-4F34-8E41-FBE1C4E774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19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962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C405200-083B-44BA-8148-F7F39121E6A2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2950" y="515938"/>
            <a:ext cx="3436938" cy="257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284" y="3266599"/>
            <a:ext cx="8002270" cy="3094672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962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8D7D8AA4-C798-49C1-8FD0-B122224EA8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73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8AA4-C798-49C1-8FD0-B122224EA88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5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68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5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5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89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14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78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5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9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4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0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00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28B9-222B-4C01-BA35-85EED2E81CC8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48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29000" b="1" dirty="0">
                <a:blipFill>
                  <a:blip r:embed="rId2"/>
                  <a:tile tx="0" ty="0" sx="100000" sy="100000" flip="none" algn="tl"/>
                </a:blipFill>
              </a:rPr>
              <a:t>z</a:t>
            </a:r>
            <a:r>
              <a:rPr lang="nl-NL" sz="29000" b="1" dirty="0" smtClean="0">
                <a:blipFill>
                  <a:blip r:embed="rId2"/>
                  <a:tile tx="0" ty="0" sx="100000" sy="100000" flip="none" algn="tl"/>
                </a:blipFill>
              </a:rPr>
              <a:t>eep</a:t>
            </a:r>
            <a:endParaRPr lang="nl-NL" sz="290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8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955430" cy="64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ttp://www.girlscene.nl/images/library/articles/images01/girlscene/174250_1_Nivea_Diamond_Gloss_Shamp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38" y="332656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633020" cy="563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430631" cy="42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3966788" cy="59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758"/>
            <a:ext cx="4104456" cy="62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9702"/>
          <a:stretch/>
        </p:blipFill>
        <p:spPr bwMode="auto">
          <a:xfrm>
            <a:off x="2669438" y="4030939"/>
            <a:ext cx="1106391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onnetje.isdenaam.nl/homepage/show/5977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" y="4333880"/>
            <a:ext cx="2658667" cy="25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56" y="1973177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58" y="871583"/>
            <a:ext cx="21145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1" y="2843701"/>
            <a:ext cx="15811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23296"/>
          <a:stretch/>
        </p:blipFill>
        <p:spPr bwMode="auto">
          <a:xfrm>
            <a:off x="2841281" y="779211"/>
            <a:ext cx="106349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7958">
            <a:off x="3292312" y="5020161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9336">
            <a:off x="6840114" y="4510682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186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19" y="2347220"/>
            <a:ext cx="15795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7" y="2728949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01" y="1015200"/>
            <a:ext cx="2071377" cy="18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9"/>
          <a:stretch/>
        </p:blipFill>
        <p:spPr bwMode="auto">
          <a:xfrm>
            <a:off x="3904778" y="90155"/>
            <a:ext cx="1288464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18429"/>
          <a:stretch/>
        </p:blipFill>
        <p:spPr bwMode="auto">
          <a:xfrm>
            <a:off x="3904779" y="3382469"/>
            <a:ext cx="1097816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9"/>
          <a:stretch/>
        </p:blipFill>
        <p:spPr bwMode="auto">
          <a:xfrm>
            <a:off x="5480526" y="5085184"/>
            <a:ext cx="1288464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41061" y="1377390"/>
            <a:ext cx="83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 smtClean="0"/>
              <a:t>aa</a:t>
            </a:r>
            <a:endParaRPr lang="nl-NL" sz="4000" dirty="0"/>
          </a:p>
        </p:txBody>
      </p:sp>
      <p:sp>
        <p:nvSpPr>
          <p:cNvPr id="26" name="Tekstvak 25"/>
          <p:cNvSpPr txBox="1"/>
          <p:nvPr/>
        </p:nvSpPr>
        <p:spPr>
          <a:xfrm>
            <a:off x="4118285" y="3647965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p</a:t>
            </a:r>
            <a:endParaRPr lang="nl-NL" sz="4000" dirty="0"/>
          </a:p>
        </p:txBody>
      </p:sp>
      <p:sp>
        <p:nvSpPr>
          <p:cNvPr id="27" name="Tekstvak 26"/>
          <p:cNvSpPr txBox="1"/>
          <p:nvPr/>
        </p:nvSpPr>
        <p:spPr>
          <a:xfrm>
            <a:off x="787244" y="2881151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e</a:t>
            </a:r>
            <a:endParaRPr lang="nl-NL" sz="4000" dirty="0"/>
          </a:p>
        </p:txBody>
      </p:sp>
      <p:sp>
        <p:nvSpPr>
          <p:cNvPr id="28" name="Tekstvak 27"/>
          <p:cNvSpPr txBox="1"/>
          <p:nvPr/>
        </p:nvSpPr>
        <p:spPr>
          <a:xfrm>
            <a:off x="4320496" y="352728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t</a:t>
            </a:r>
            <a:endParaRPr lang="nl-NL" sz="4000" dirty="0"/>
          </a:p>
        </p:txBody>
      </p:sp>
      <p:sp>
        <p:nvSpPr>
          <p:cNvPr id="29" name="Tekstvak 28"/>
          <p:cNvSpPr txBox="1"/>
          <p:nvPr/>
        </p:nvSpPr>
        <p:spPr>
          <a:xfrm>
            <a:off x="4254708" y="5548907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r</a:t>
            </a:r>
            <a:endParaRPr lang="nl-NL" sz="4000" dirty="0"/>
          </a:p>
        </p:txBody>
      </p:sp>
      <p:sp>
        <p:nvSpPr>
          <p:cNvPr id="30" name="Tekstvak 29"/>
          <p:cNvSpPr txBox="1"/>
          <p:nvPr/>
        </p:nvSpPr>
        <p:spPr>
          <a:xfrm>
            <a:off x="5376575" y="3515214"/>
            <a:ext cx="808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 smtClean="0"/>
              <a:t>ee</a:t>
            </a:r>
            <a:endParaRPr lang="nl-NL" sz="4000" dirty="0"/>
          </a:p>
        </p:txBody>
      </p:sp>
      <p:sp>
        <p:nvSpPr>
          <p:cNvPr id="31" name="Tekstvak 30"/>
          <p:cNvSpPr txBox="1"/>
          <p:nvPr/>
        </p:nvSpPr>
        <p:spPr>
          <a:xfrm>
            <a:off x="5002595" y="1720759"/>
            <a:ext cx="74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 smtClean="0"/>
              <a:t>oo</a:t>
            </a:r>
            <a:endParaRPr lang="nl-NL" sz="4000" dirty="0"/>
          </a:p>
        </p:txBody>
      </p:sp>
      <p:sp>
        <p:nvSpPr>
          <p:cNvPr id="32" name="Tekstvak 31"/>
          <p:cNvSpPr txBox="1"/>
          <p:nvPr/>
        </p:nvSpPr>
        <p:spPr>
          <a:xfrm>
            <a:off x="2952603" y="4330571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984664" y="982838"/>
            <a:ext cx="95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oe</a:t>
            </a:r>
            <a:endParaRPr lang="nl-NL" sz="4000" dirty="0"/>
          </a:p>
        </p:txBody>
      </p:sp>
      <p:sp>
        <p:nvSpPr>
          <p:cNvPr id="34" name="Tekstvak 33"/>
          <p:cNvSpPr txBox="1"/>
          <p:nvPr/>
        </p:nvSpPr>
        <p:spPr>
          <a:xfrm>
            <a:off x="3134531" y="1023447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s</a:t>
            </a:r>
            <a:endParaRPr lang="nl-NL" sz="4000" dirty="0"/>
          </a:p>
        </p:txBody>
      </p:sp>
      <p:sp>
        <p:nvSpPr>
          <p:cNvPr id="35" name="Tekstvak 34"/>
          <p:cNvSpPr txBox="1"/>
          <p:nvPr/>
        </p:nvSpPr>
        <p:spPr>
          <a:xfrm>
            <a:off x="7397160" y="5020873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a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7937220" y="2586136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b</a:t>
            </a:r>
            <a:endParaRPr lang="nl-NL" sz="4000" dirty="0"/>
          </a:p>
        </p:txBody>
      </p:sp>
      <p:sp>
        <p:nvSpPr>
          <p:cNvPr id="37" name="Tekstvak 36"/>
          <p:cNvSpPr txBox="1"/>
          <p:nvPr/>
        </p:nvSpPr>
        <p:spPr>
          <a:xfrm>
            <a:off x="5915042" y="5347182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v</a:t>
            </a:r>
            <a:endParaRPr lang="nl-NL" sz="4000" dirty="0"/>
          </a:p>
        </p:txBody>
      </p:sp>
      <p:pic>
        <p:nvPicPr>
          <p:cNvPr id="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9702"/>
          <a:stretch/>
        </p:blipFill>
        <p:spPr bwMode="auto">
          <a:xfrm>
            <a:off x="7067567" y="3378909"/>
            <a:ext cx="1106391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9702"/>
          <a:stretch/>
        </p:blipFill>
        <p:spPr bwMode="auto">
          <a:xfrm>
            <a:off x="1817957" y="-33966"/>
            <a:ext cx="1106391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kstvak 40"/>
          <p:cNvSpPr txBox="1"/>
          <p:nvPr/>
        </p:nvSpPr>
        <p:spPr>
          <a:xfrm>
            <a:off x="7350732" y="3625994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i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2101122" y="225223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m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2412543" y="2827494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k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599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6948264" y="4788243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</a:t>
            </a:r>
            <a:r>
              <a:rPr lang="nl-NL" sz="4000" dirty="0" smtClean="0"/>
              <a:t>oek </a:t>
            </a:r>
            <a:endParaRPr lang="nl-NL" sz="4000" dirty="0"/>
          </a:p>
        </p:txBody>
      </p:sp>
      <p:sp>
        <p:nvSpPr>
          <p:cNvPr id="19" name="Tekstvak 18"/>
          <p:cNvSpPr txBox="1"/>
          <p:nvPr/>
        </p:nvSpPr>
        <p:spPr>
          <a:xfrm>
            <a:off x="6948264" y="256166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rijk</a:t>
            </a:r>
            <a:endParaRPr lang="nl-NL" sz="4000" dirty="0"/>
          </a:p>
        </p:txBody>
      </p:sp>
      <p:sp>
        <p:nvSpPr>
          <p:cNvPr id="18" name="Tekstvak 17"/>
          <p:cNvSpPr txBox="1"/>
          <p:nvPr/>
        </p:nvSpPr>
        <p:spPr>
          <a:xfrm>
            <a:off x="6948264" y="493401"/>
            <a:ext cx="128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pijn</a:t>
            </a:r>
            <a:endParaRPr lang="nl-NL" sz="4000" dirty="0"/>
          </a:p>
        </p:txBody>
      </p:sp>
      <p:sp>
        <p:nvSpPr>
          <p:cNvPr id="17" name="Tekstvak 16"/>
          <p:cNvSpPr txBox="1"/>
          <p:nvPr/>
        </p:nvSpPr>
        <p:spPr>
          <a:xfrm>
            <a:off x="4427984" y="5108051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dik</a:t>
            </a:r>
            <a:endParaRPr lang="nl-NL" sz="4000" dirty="0"/>
          </a:p>
        </p:txBody>
      </p:sp>
      <p:sp>
        <p:nvSpPr>
          <p:cNvPr id="7" name="Tekstvak 6"/>
          <p:cNvSpPr txBox="1"/>
          <p:nvPr/>
        </p:nvSpPr>
        <p:spPr>
          <a:xfrm>
            <a:off x="4283968" y="336142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rij</a:t>
            </a: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4283968" y="148478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kijk</a:t>
            </a: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1403648" y="522920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maan</a:t>
            </a:r>
            <a:endParaRPr lang="nl-NL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621726" y="3929763"/>
            <a:ext cx="119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zes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547664" y="21328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mes</a:t>
            </a:r>
            <a:endParaRPr lang="nl-NL" sz="4000" dirty="0"/>
          </a:p>
        </p:txBody>
      </p:sp>
      <p:sp>
        <p:nvSpPr>
          <p:cNvPr id="2" name="Tekstvak 1"/>
          <p:cNvSpPr txBox="1"/>
          <p:nvPr/>
        </p:nvSpPr>
        <p:spPr>
          <a:xfrm>
            <a:off x="1187624" y="52569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mees</a:t>
            </a:r>
            <a:endParaRPr lang="nl-NL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1" y="25453"/>
            <a:ext cx="26892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396461" y="2212345"/>
            <a:ext cx="2687783" cy="164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997464" y="1712729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59757" y="3580509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1156591" y="499159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3995936" y="483931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483122" y="4283706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 rot="20534841">
            <a:off x="3766299" y="2942012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 rot="20455054">
            <a:off x="3800283" y="91975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483122" y="22999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en-US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68313" y="10525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en-US" sz="4000">
                <a:solidFill>
                  <a:schemeClr val="tx2"/>
                </a:solidFill>
              </a:rPr>
              <a:t/>
            </a:r>
            <a:br>
              <a:rPr lang="nl-BE" altLang="en-US" sz="4000">
                <a:solidFill>
                  <a:schemeClr val="tx2"/>
                </a:solidFill>
              </a:rPr>
            </a:br>
            <a:endParaRPr lang="nl-NL" altLang="en-US" sz="4000">
              <a:solidFill>
                <a:schemeClr val="tx2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7338" y="333375"/>
            <a:ext cx="12969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zee</a:t>
            </a:r>
            <a:r>
              <a:rPr lang="nl-BE" altLang="en-US" sz="3200" dirty="0" smtClean="0">
                <a:solidFill>
                  <a:srgbClr val="3333CC"/>
                </a:solidFill>
              </a:rPr>
              <a:t>p</a:t>
            </a:r>
            <a:endParaRPr lang="nl-BE" altLang="en-US" dirty="0" smtClean="0"/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zee</a:t>
            </a:r>
            <a:r>
              <a:rPr lang="nl-BE" altLang="en-US" sz="3200" dirty="0" smtClean="0">
                <a:solidFill>
                  <a:srgbClr val="3333CC"/>
                </a:solidFill>
              </a:rPr>
              <a:t>r</a:t>
            </a: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zee</a:t>
            </a:r>
            <a:r>
              <a:rPr lang="nl-BE" altLang="en-US" sz="3200" dirty="0" smtClean="0">
                <a:solidFill>
                  <a:srgbClr val="3333CC"/>
                </a:solidFill>
              </a:rPr>
              <a:t>m</a:t>
            </a: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/>
              <a:t>z</a:t>
            </a:r>
            <a:r>
              <a:rPr lang="nl-BE" altLang="en-US" sz="3200" dirty="0" smtClean="0"/>
              <a:t>ee </a:t>
            </a:r>
            <a:endParaRPr lang="nl-BE" altLang="en-US" sz="3200" dirty="0" smtClean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nl-NL" altLang="en-US" sz="3200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31963" y="333375"/>
            <a:ext cx="12969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rij</a:t>
            </a:r>
            <a:r>
              <a:rPr lang="nl-BE" altLang="en-US" sz="3200" dirty="0" smtClean="0">
                <a:solidFill>
                  <a:srgbClr val="3333CC"/>
                </a:solidFill>
              </a:rPr>
              <a:t>m</a:t>
            </a:r>
            <a:endParaRPr lang="nl-BE" altLang="en-US" dirty="0"/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rij</a:t>
            </a:r>
            <a:r>
              <a:rPr lang="nl-BE" altLang="en-US" sz="3200" dirty="0" smtClean="0">
                <a:solidFill>
                  <a:srgbClr val="3333CC"/>
                </a:solidFill>
              </a:rPr>
              <a:t>p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rij</a:t>
            </a:r>
            <a:r>
              <a:rPr lang="nl-BE" altLang="en-US" sz="3200" dirty="0" smtClean="0">
                <a:solidFill>
                  <a:srgbClr val="3333CC"/>
                </a:solidFill>
              </a:rPr>
              <a:t>k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rij</a:t>
            </a:r>
            <a:r>
              <a:rPr lang="nl-BE" altLang="en-US" sz="3200" dirty="0" smtClean="0">
                <a:solidFill>
                  <a:srgbClr val="3333CC"/>
                </a:solidFill>
              </a:rPr>
              <a:t>s</a:t>
            </a:r>
            <a:endParaRPr lang="nl-NL" altLang="en-US" sz="3200" dirty="0">
              <a:solidFill>
                <a:srgbClr val="3333CC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419475" y="333375"/>
            <a:ext cx="12969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boe</a:t>
            </a:r>
            <a:r>
              <a:rPr lang="nl-BE" altLang="en-US" sz="3200" dirty="0" smtClean="0">
                <a:solidFill>
                  <a:srgbClr val="3333CC"/>
                </a:solidFill>
              </a:rPr>
              <a:t>m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/>
              <a:t>b</a:t>
            </a:r>
            <a:r>
              <a:rPr lang="nl-BE" altLang="en-US" sz="3200" dirty="0" smtClean="0"/>
              <a:t>oe</a:t>
            </a:r>
            <a:r>
              <a:rPr lang="nl-BE" altLang="en-US" sz="3200" dirty="0" smtClean="0">
                <a:solidFill>
                  <a:srgbClr val="3333CC"/>
                </a:solidFill>
              </a:rPr>
              <a:t>r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boe</a:t>
            </a:r>
            <a:r>
              <a:rPr lang="nl-BE" altLang="en-US" sz="3200" dirty="0" smtClean="0">
                <a:solidFill>
                  <a:srgbClr val="3333CC"/>
                </a:solidFill>
              </a:rPr>
              <a:t>k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nl-BE" altLang="en-US" sz="3200" dirty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nl-NL" altLang="en-US" sz="32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127625" y="333375"/>
            <a:ext cx="12969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bee</a:t>
            </a:r>
            <a:r>
              <a:rPr lang="nl-BE" altLang="en-US" sz="3200" dirty="0" smtClean="0">
                <a:solidFill>
                  <a:srgbClr val="3333CC"/>
                </a:solidFill>
              </a:rPr>
              <a:t>r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bee</a:t>
            </a:r>
            <a:r>
              <a:rPr lang="nl-BE" altLang="en-US" sz="3200" dirty="0" smtClean="0">
                <a:solidFill>
                  <a:srgbClr val="3333CC"/>
                </a:solidFill>
              </a:rPr>
              <a:t>n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bee</a:t>
            </a:r>
            <a:r>
              <a:rPr lang="nl-BE" altLang="en-US" sz="3200" dirty="0" smtClean="0">
                <a:solidFill>
                  <a:srgbClr val="3333CC"/>
                </a:solidFill>
              </a:rPr>
              <a:t>n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 dirty="0" smtClean="0"/>
              <a:t>bee</a:t>
            </a:r>
            <a:r>
              <a:rPr lang="nl-BE" altLang="en-US" sz="3200" dirty="0" smtClean="0">
                <a:solidFill>
                  <a:srgbClr val="3333CC"/>
                </a:solidFill>
              </a:rPr>
              <a:t>t</a:t>
            </a: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nl-BE" altLang="en-US" sz="32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nl-NL" altLang="en-US" sz="3200" dirty="0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235825" y="476250"/>
            <a:ext cx="12969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altLang="en-US" sz="3200"/>
              <a:t>v</a:t>
            </a:r>
            <a:r>
              <a:rPr lang="nl-BE" altLang="en-US" sz="3200">
                <a:solidFill>
                  <a:srgbClr val="FFC000"/>
                </a:solidFill>
              </a:rPr>
              <a:t>e</a:t>
            </a:r>
            <a:r>
              <a:rPr lang="nl-BE" altLang="en-US" sz="3200"/>
              <a:t>r</a:t>
            </a:r>
            <a:endParaRPr lang="nl-BE" altLang="en-US" sz="320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/>
              <a:t>v</a:t>
            </a:r>
            <a:r>
              <a:rPr lang="nl-BE" altLang="en-US" sz="3200">
                <a:solidFill>
                  <a:srgbClr val="FFC000"/>
                </a:solidFill>
              </a:rPr>
              <a:t>ee</a:t>
            </a:r>
            <a:r>
              <a:rPr lang="nl-BE" altLang="en-US" sz="3200"/>
              <a:t>r</a:t>
            </a: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/>
              <a:t>v</a:t>
            </a:r>
            <a:r>
              <a:rPr lang="nl-BE" altLang="en-US" sz="3200">
                <a:solidFill>
                  <a:srgbClr val="FFC000"/>
                </a:solidFill>
              </a:rPr>
              <a:t>oe</a:t>
            </a:r>
            <a:r>
              <a:rPr lang="nl-BE" altLang="en-US" sz="3200"/>
              <a:t>r</a:t>
            </a:r>
            <a:endParaRPr lang="nl-BE" altLang="en-US" sz="320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nl-BE" altLang="en-US" sz="3200"/>
              <a:t>v</a:t>
            </a:r>
            <a:r>
              <a:rPr lang="nl-BE" altLang="en-US" sz="3200">
                <a:solidFill>
                  <a:srgbClr val="FFC000"/>
                </a:solidFill>
              </a:rPr>
              <a:t>aa</a:t>
            </a:r>
            <a:r>
              <a:rPr lang="nl-BE" altLang="en-US" sz="3200"/>
              <a:t>r</a:t>
            </a:r>
          </a:p>
          <a:p>
            <a:pPr algn="ctr" eaLnBrk="1" hangingPunct="1">
              <a:spcBef>
                <a:spcPct val="50000"/>
              </a:spcBef>
            </a:pPr>
            <a:endParaRPr lang="nl-NL" altLang="en-US" sz="3200"/>
          </a:p>
        </p:txBody>
      </p:sp>
      <p:pic>
        <p:nvPicPr>
          <p:cNvPr id="3085" name="Picture 21" descr="http://www.dirknielandt.be/scenario/bin/img/huge/pub/img/boekjes/9_Poes_en_het_bo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897437"/>
            <a:ext cx="11763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http://t2.gstatic.com/images?q=tbn:ANd9GcQE9QmwdB3XkL-bmIlF0ZkgWgOHm0aYCE4e3td0pjJCOd3LLvFp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806950"/>
            <a:ext cx="17637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/>
          <p:cNvSpPr/>
          <p:nvPr/>
        </p:nvSpPr>
        <p:spPr>
          <a:xfrm>
            <a:off x="395288" y="333375"/>
            <a:ext cx="1008062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6" name="Ovaal 15"/>
          <p:cNvSpPr/>
          <p:nvPr/>
        </p:nvSpPr>
        <p:spPr>
          <a:xfrm>
            <a:off x="1917700" y="1816100"/>
            <a:ext cx="1008063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7" name="Ovaal 16"/>
          <p:cNvSpPr/>
          <p:nvPr/>
        </p:nvSpPr>
        <p:spPr>
          <a:xfrm rot="5400000">
            <a:off x="3782664" y="1508473"/>
            <a:ext cx="591246" cy="127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8" name="Ovaal 17"/>
          <p:cNvSpPr/>
          <p:nvPr/>
        </p:nvSpPr>
        <p:spPr>
          <a:xfrm>
            <a:off x="5208588" y="333375"/>
            <a:ext cx="1008062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9" name="Ovaal 18"/>
          <p:cNvSpPr/>
          <p:nvPr/>
        </p:nvSpPr>
        <p:spPr>
          <a:xfrm>
            <a:off x="7380288" y="1958975"/>
            <a:ext cx="1008062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1026" name="Picture 2" descr="Afbeeldingsresultaat voor ze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1" y="3877220"/>
            <a:ext cx="1400064" cy="9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0" y="5154613"/>
            <a:ext cx="2447359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be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399122"/>
            <a:ext cx="2533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autoUpdateAnimBg="0"/>
      <p:bldP spid="8200" grpId="0" autoUpdateAnimBg="0"/>
      <p:bldP spid="8201" grpId="0" autoUpdateAnimBg="0"/>
      <p:bldP spid="2" grpId="0" autoUpdateAnimBg="0"/>
      <p:bldP spid="3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47</Words>
  <Application>Microsoft Office PowerPoint</Application>
  <PresentationFormat>Diavoorstelling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zeep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Zeep</dc:title>
  <dc:creator>Sophie</dc:creator>
  <cp:lastModifiedBy>Windows-gebruiker</cp:lastModifiedBy>
  <cp:revision>12</cp:revision>
  <cp:lastPrinted>2012-11-11T07:42:47Z</cp:lastPrinted>
  <dcterms:created xsi:type="dcterms:W3CDTF">2012-11-06T16:20:20Z</dcterms:created>
  <dcterms:modified xsi:type="dcterms:W3CDTF">2018-11-20T20:03:20Z</dcterms:modified>
</cp:coreProperties>
</file>