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B2A32-75F6-4792-A88F-DD11F7E212AA}" type="datetimeFigureOut">
              <a:rPr lang="nl-BE" smtClean="0"/>
              <a:t>25/01/2010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2DCBC-2EBE-49C1-BE17-A56C5B484186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ik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ak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uik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eek</a:t>
            </a:r>
            <a:endParaRPr lang="nl-NL" sz="6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ip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eep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oop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op</a:t>
            </a:r>
            <a:endParaRPr lang="nl-NL" sz="6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uit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iet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eek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ak</a:t>
            </a:r>
            <a:endParaRPr lang="nl-NL" sz="6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ei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oet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ing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spr</a:t>
            </a:r>
            <a:r>
              <a:rPr lang="nl-BE" sz="6000" dirty="0" smtClean="0">
                <a:latin typeface="Arial Rounded MT Bold" pitchFamily="34" charset="0"/>
              </a:rPr>
              <a:t>ong</a:t>
            </a:r>
            <a:endParaRPr lang="nl-NL" sz="6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af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aat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aal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str</a:t>
            </a:r>
            <a:r>
              <a:rPr lang="nl-BE" sz="6000" dirty="0" smtClean="0">
                <a:latin typeface="Arial Rounded MT Bold" pitchFamily="34" charset="0"/>
              </a:rPr>
              <a:t>ijk</a:t>
            </a:r>
            <a:endParaRPr lang="nl-NL" sz="6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schr</a:t>
            </a:r>
            <a:r>
              <a:rPr lang="nl-BE" sz="6000" dirty="0" smtClean="0">
                <a:latin typeface="Arial Rounded MT Bold" pitchFamily="34" charset="0"/>
              </a:rPr>
              <a:t>ik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schr</a:t>
            </a:r>
            <a:r>
              <a:rPr lang="nl-BE" sz="6000" dirty="0" smtClean="0">
                <a:latin typeface="Arial Rounded MT Bold" pitchFamily="34" charset="0"/>
              </a:rPr>
              <a:t>ijf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schr</a:t>
            </a:r>
            <a:r>
              <a:rPr lang="nl-BE" sz="6000" dirty="0" smtClean="0">
                <a:latin typeface="Arial Rounded MT Bold" pitchFamily="34" charset="0"/>
              </a:rPr>
              <a:t>oef</a:t>
            </a:r>
            <a:endParaRPr lang="nl-NL" sz="6000" dirty="0"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schr</a:t>
            </a:r>
            <a:r>
              <a:rPr lang="nl-BE" sz="6000" dirty="0" smtClean="0">
                <a:latin typeface="Arial Rounded MT Bold" pitchFamily="34" charset="0"/>
              </a:rPr>
              <a:t>am</a:t>
            </a:r>
            <a:endParaRPr lang="nl-NL" sz="6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wo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vo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do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ko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549275"/>
            <a:ext cx="3600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ke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49" y="1341438"/>
            <a:ext cx="2991591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ve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pe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28662" y="2857496"/>
            <a:ext cx="409502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000" dirty="0" smtClean="0">
                <a:latin typeface="Arial Rounded MT Bold" pitchFamily="34" charset="0"/>
              </a:rPr>
              <a:t>ba</a:t>
            </a:r>
            <a:r>
              <a:rPr lang="nl-BE" sz="6000" dirty="0" smtClean="0">
                <a:solidFill>
                  <a:srgbClr val="0000FF"/>
                </a:solidFill>
                <a:latin typeface="Arial Rounded MT Bold" pitchFamily="34" charset="0"/>
              </a:rPr>
              <a:t>rst</a:t>
            </a:r>
            <a:endParaRPr lang="nl-NL" sz="60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gek.DEKADE\AppData\Local\Microsoft\Windows\Temporary Internet Files\Content.IE5\628YIGJ0\MCj021591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928670"/>
            <a:ext cx="3990948" cy="4493252"/>
          </a:xfrm>
          <a:prstGeom prst="rect">
            <a:avLst/>
          </a:prstGeom>
          <a:noFill/>
        </p:spPr>
      </p:pic>
      <p:sp>
        <p:nvSpPr>
          <p:cNvPr id="3" name="Tekstvak 2"/>
          <p:cNvSpPr txBox="1"/>
          <p:nvPr/>
        </p:nvSpPr>
        <p:spPr>
          <a:xfrm>
            <a:off x="1214414" y="642918"/>
            <a:ext cx="4071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>
                <a:latin typeface="Arial Rounded MT Bold" pitchFamily="34" charset="0"/>
              </a:rPr>
              <a:t>worst</a:t>
            </a:r>
            <a:endParaRPr lang="nl-BE" sz="96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33</Words>
  <Application>Microsoft Office PowerPoint</Application>
  <PresentationFormat>Diavoorstelling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Inge Kerremans</dc:creator>
  <cp:lastModifiedBy>Inge Kerremans</cp:lastModifiedBy>
  <cp:revision>10</cp:revision>
  <dcterms:created xsi:type="dcterms:W3CDTF">2010-01-25T12:09:53Z</dcterms:created>
  <dcterms:modified xsi:type="dcterms:W3CDTF">2010-01-25T13:52:43Z</dcterms:modified>
</cp:coreProperties>
</file>