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2" r:id="rId14"/>
    <p:sldId id="273" r:id="rId15"/>
    <p:sldId id="263" r:id="rId16"/>
    <p:sldId id="274" r:id="rId17"/>
    <p:sldId id="264" r:id="rId18"/>
    <p:sldId id="275" r:id="rId19"/>
    <p:sldId id="265" r:id="rId20"/>
    <p:sldId id="276" r:id="rId21"/>
    <p:sldId id="26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12C8-2DE3-4E16-BF4E-3A2544521D3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17A1-3005-4120-9DF3-0E2C5D099B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A5E5-98B8-48D4-88B2-EB66A177C96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4583-A52B-478D-BDD1-109C95EC42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077E-DBBE-41E8-A3E5-70856669C04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05E8-F971-4F19-91E0-AE3B587A68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7277-3DA1-46AB-9DC8-B244AB7BAD6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B3F8-CE93-4ED2-9009-4F7CCB8168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EA77-59D1-4E36-B670-43CB6EB74B00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667F-14FB-453A-8646-6C9E54D7A3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BC5C-74B6-4D6F-B748-186E6573DBF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65CA-3026-4A49-912F-F2E4F81CA3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0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2B85-5463-40E6-A9BB-2EEB634676C4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29EE-69BB-4247-B780-F297174790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46F3-D7F1-43A7-9A3C-BE126A53C07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8EBC-AEC3-4989-9059-BA07B909E7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1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414-5038-4112-8CEE-D010D32AFE2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7E7C-4A95-466D-A6E7-E786E39D3A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7549-A1F6-4E4A-A006-EE8129258DF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2ECC-278F-43D9-96BA-DF8C8FDE5C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82B0-17B0-47B5-A844-A68217F1AD3A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1A24-1051-4FCE-89ED-F08E8FFC9D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2E98-76BE-49B1-A41A-CF9E2252A189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4FA2-BD1F-4EBB-82A0-7EBAEE1094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C518-38F4-468A-A9B6-E956C8AFEC12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2C19-F854-4C3A-8130-802F2CAAA6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455-0635-4E47-99A4-D3B9354D345C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7A39-0B65-457B-86D3-BA608929EA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2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7DBC-76DF-4AF3-A3E2-B13ED9C0694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C617-3A87-4044-AC3F-7612211BE0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6299-E3D1-443F-9113-AD81A943F496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C785-D85F-4387-9655-3710AE1ADD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2BB9-D749-448F-994A-A6E089F498ED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FDF1-F802-4E11-BBBE-83BA78EB51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C9EEA1-D64F-4471-9ED5-D874F43DCA66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E5443-66DB-4FE4-B449-8F2757BF00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6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5438" y="1122363"/>
            <a:ext cx="9001125" cy="238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8800" dirty="0">
                <a:latin typeface="Short Stack" panose="02010500040000000007" pitchFamily="2" charset="0"/>
              </a:rPr>
              <a:t>rekenquiz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95438" y="3602038"/>
            <a:ext cx="9001125" cy="3141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>
                <a:latin typeface="Short Stack" panose="02010500040000000007" pitchFamily="2" charset="0"/>
              </a:rPr>
              <a:t>Welk antwoord is goed? 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>
                <a:latin typeface="Short Stack" panose="02010500040000000007" pitchFamily="2" charset="0"/>
              </a:rPr>
              <a:t>Overleg met je maatje/groepje en steek het juiste antwoord omhoog. </a:t>
            </a:r>
            <a:r>
              <a:rPr lang="nl-NL">
                <a:latin typeface="Short Stack" panose="02010500040000000007" pitchFamily="2" charset="0"/>
              </a:rPr>
              <a:t>Succes!</a:t>
            </a:r>
            <a:endParaRPr lang="nl-NL" dirty="0">
              <a:latin typeface="Short Stack" panose="02010500040000000007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1 uur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b. 2 uur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3 uur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4 uur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 laat is het hier?</a:t>
            </a:r>
          </a:p>
        </p:txBody>
      </p:sp>
      <p:pic>
        <p:nvPicPr>
          <p:cNvPr id="819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838325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7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Welk getal mist hier?</a:t>
            </a:r>
          </a:p>
        </p:txBody>
      </p:sp>
      <p:pic>
        <p:nvPicPr>
          <p:cNvPr id="9220" name="Afbeelding 5" descr="C:\Users\Leontine\AppData\Local\Microsoft\Windows\INetCacheContent.Word\Heart from bird 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622550"/>
            <a:ext cx="287813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fbeelding 7" descr="C:\Users\Leontine\AppData\Local\Microsoft\Windows\INetCacheContent.Word\Heart from bird 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622550"/>
            <a:ext cx="28781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kstvak 1"/>
          <p:cNvSpPr txBox="1">
            <a:spLocks noChangeArrowheads="1"/>
          </p:cNvSpPr>
          <p:nvPr/>
        </p:nvSpPr>
        <p:spPr bwMode="auto">
          <a:xfrm>
            <a:off x="5688013" y="3376613"/>
            <a:ext cx="1065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nl-NL" altLang="nl-NL" sz="7200">
                <a:latin typeface="Short Stack" panose="02010500040000000007" pitchFamily="2" charset="0"/>
              </a:rPr>
              <a:t>5</a:t>
            </a:r>
          </a:p>
        </p:txBody>
      </p:sp>
      <p:sp>
        <p:nvSpPr>
          <p:cNvPr id="9223" name="Tekstvak 8"/>
          <p:cNvSpPr txBox="1">
            <a:spLocks noChangeArrowheads="1"/>
          </p:cNvSpPr>
          <p:nvPr/>
        </p:nvSpPr>
        <p:spPr bwMode="auto">
          <a:xfrm>
            <a:off x="8180388" y="3344863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nl-NL" altLang="nl-NL" sz="7200">
                <a:latin typeface="Short Stack" panose="02010500040000000007" pitchFamily="2" charset="0"/>
              </a:rPr>
              <a:t>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c.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7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Welk getal mist hier?</a:t>
            </a:r>
          </a:p>
        </p:txBody>
      </p:sp>
      <p:pic>
        <p:nvPicPr>
          <p:cNvPr id="9220" name="Afbeelding 5" descr="C:\Users\Leontine\AppData\Local\Microsoft\Windows\INetCacheContent.Word\Heart from bird 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622550"/>
            <a:ext cx="287813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fbeelding 7" descr="C:\Users\Leontine\AppData\Local\Microsoft\Windows\INetCacheContent.Word\Heart from bird 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622550"/>
            <a:ext cx="28781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kstvak 1"/>
          <p:cNvSpPr txBox="1">
            <a:spLocks noChangeArrowheads="1"/>
          </p:cNvSpPr>
          <p:nvPr/>
        </p:nvSpPr>
        <p:spPr bwMode="auto">
          <a:xfrm>
            <a:off x="5688013" y="3376613"/>
            <a:ext cx="1065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nl-NL" altLang="nl-NL" sz="7200">
                <a:latin typeface="Short Stack" panose="02010500040000000007" pitchFamily="2" charset="0"/>
              </a:rPr>
              <a:t>5</a:t>
            </a:r>
          </a:p>
        </p:txBody>
      </p:sp>
      <p:sp>
        <p:nvSpPr>
          <p:cNvPr id="9223" name="Tekstvak 8"/>
          <p:cNvSpPr txBox="1">
            <a:spLocks noChangeArrowheads="1"/>
          </p:cNvSpPr>
          <p:nvPr/>
        </p:nvSpPr>
        <p:spPr bwMode="auto">
          <a:xfrm>
            <a:off x="8180388" y="3344863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/>
            <a:r>
              <a:rPr lang="nl-NL" altLang="nl-NL" sz="7200">
                <a:latin typeface="Short Stack" panose="02010500040000000007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8079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12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6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kralen?</a:t>
            </a:r>
          </a:p>
        </p:txBody>
      </p:sp>
      <p:pic>
        <p:nvPicPr>
          <p:cNvPr id="1024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4263"/>
            <a:ext cx="656431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</a:t>
            </a:r>
            <a:r>
              <a:rPr lang="nl-NL" sz="4600" b="1" dirty="0">
                <a:solidFill>
                  <a:srgbClr val="99FFCC"/>
                </a:solidFill>
                <a:latin typeface="Short Stack" panose="02010500040000000007" pitchFamily="2" charset="0"/>
              </a:rPr>
              <a:t>a. 12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6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kralen?</a:t>
            </a:r>
          </a:p>
        </p:txBody>
      </p:sp>
      <p:pic>
        <p:nvPicPr>
          <p:cNvPr id="1024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4263"/>
            <a:ext cx="656431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12</a:t>
            </a:r>
          </a:p>
        </p:txBody>
      </p:sp>
      <p:cxnSp>
        <p:nvCxnSpPr>
          <p:cNvPr id="17" name="Rechte verbindingslijn 16"/>
          <p:cNvCxnSpPr>
            <a:stCxn id="7" idx="2"/>
            <a:endCxn id="15" idx="0"/>
          </p:cNvCxnSpPr>
          <p:nvPr/>
        </p:nvCxnSpPr>
        <p:spPr>
          <a:xfrm>
            <a:off x="6919913" y="3341688"/>
            <a:ext cx="841375" cy="73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samen?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330950" y="2233613"/>
            <a:ext cx="1177925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600" dirty="0">
                <a:latin typeface="Short Stack" panose="02010500040000000007" pitchFamily="2" charset="0"/>
              </a:rPr>
              <a:t>10</a:t>
            </a:r>
            <a:endParaRPr lang="nl-NL" sz="7200" dirty="0">
              <a:latin typeface="Short Stack" panose="02010500040000000007" pitchFamily="2" charset="0"/>
            </a:endParaRPr>
          </a:p>
        </p:txBody>
      </p:sp>
      <p:cxnSp>
        <p:nvCxnSpPr>
          <p:cNvPr id="18" name="Rechte verbindingslijn 17"/>
          <p:cNvCxnSpPr>
            <a:cxnSpLocks/>
          </p:cNvCxnSpPr>
          <p:nvPr/>
        </p:nvCxnSpPr>
        <p:spPr>
          <a:xfrm flipH="1">
            <a:off x="7761288" y="3341688"/>
            <a:ext cx="839787" cy="73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969250" y="2233613"/>
            <a:ext cx="1177925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600" dirty="0">
                <a:latin typeface="Short Stack" panose="02010500040000000007" pitchFamily="2" charset="0"/>
              </a:rPr>
              <a:t>2</a:t>
            </a:r>
            <a:endParaRPr lang="nl-NL" sz="7200" dirty="0">
              <a:latin typeface="Short Stack" panose="02010500040000000007" pitchFamily="2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172325" y="4076700"/>
            <a:ext cx="1177925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600" dirty="0">
                <a:latin typeface="Short Stack" panose="02010500040000000007" pitchFamily="2" charset="0"/>
              </a:rPr>
              <a:t>..</a:t>
            </a:r>
            <a:endParaRPr lang="nl-NL" sz="7200" dirty="0">
              <a:latin typeface="Short Stack" panose="02010500040000000007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d. 12</a:t>
            </a:r>
          </a:p>
        </p:txBody>
      </p:sp>
      <p:cxnSp>
        <p:nvCxnSpPr>
          <p:cNvPr id="17" name="Rechte verbindingslijn 16"/>
          <p:cNvCxnSpPr>
            <a:stCxn id="7" idx="2"/>
            <a:endCxn id="15" idx="0"/>
          </p:cNvCxnSpPr>
          <p:nvPr/>
        </p:nvCxnSpPr>
        <p:spPr>
          <a:xfrm>
            <a:off x="6919913" y="3341688"/>
            <a:ext cx="841375" cy="73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samen?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330950" y="2233613"/>
            <a:ext cx="1177925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600" dirty="0">
                <a:latin typeface="Short Stack" panose="02010500040000000007" pitchFamily="2" charset="0"/>
              </a:rPr>
              <a:t>10</a:t>
            </a:r>
            <a:endParaRPr lang="nl-NL" sz="7200" dirty="0">
              <a:latin typeface="Short Stack" panose="02010500040000000007" pitchFamily="2" charset="0"/>
            </a:endParaRPr>
          </a:p>
        </p:txBody>
      </p:sp>
      <p:cxnSp>
        <p:nvCxnSpPr>
          <p:cNvPr id="18" name="Rechte verbindingslijn 17"/>
          <p:cNvCxnSpPr>
            <a:cxnSpLocks/>
          </p:cNvCxnSpPr>
          <p:nvPr/>
        </p:nvCxnSpPr>
        <p:spPr>
          <a:xfrm flipH="1">
            <a:off x="7761288" y="3341688"/>
            <a:ext cx="839787" cy="73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969250" y="2233613"/>
            <a:ext cx="1177925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600" dirty="0">
                <a:latin typeface="Short Stack" panose="02010500040000000007" pitchFamily="2" charset="0"/>
              </a:rPr>
              <a:t>2</a:t>
            </a:r>
            <a:endParaRPr lang="nl-NL" sz="7200" dirty="0">
              <a:latin typeface="Short Stack" panose="02010500040000000007" pitchFamily="2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172325" y="4076700"/>
            <a:ext cx="1177925" cy="1108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600" dirty="0">
                <a:latin typeface="Short Stack" panose="02010500040000000007" pitchFamily="2" charset="0"/>
              </a:rPr>
              <a:t>..</a:t>
            </a:r>
            <a:endParaRPr lang="nl-NL" sz="7200" dirty="0">
              <a:latin typeface="Short Stack" panose="02010500040000000007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6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varkens?</a:t>
            </a:r>
          </a:p>
        </p:txBody>
      </p:sp>
      <p:sp>
        <p:nvSpPr>
          <p:cNvPr id="12292" name="Tekstvak 8"/>
          <p:cNvSpPr txBox="1">
            <a:spLocks noChangeArrowheads="1"/>
          </p:cNvSpPr>
          <p:nvPr/>
        </p:nvSpPr>
        <p:spPr bwMode="auto">
          <a:xfrm>
            <a:off x="9410700" y="6316663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pt-BR" altLang="nl-NL"/>
              <a:t>https://clipartfest.com/</a:t>
            </a:r>
            <a:endParaRPr lang="nl-NL" altLang="nl-NL"/>
          </a:p>
        </p:txBody>
      </p:sp>
      <p:pic>
        <p:nvPicPr>
          <p:cNvPr id="12293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82588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886200" y="3795713"/>
            <a:ext cx="5040313" cy="2520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16" name="Rechte verbindingslijn 15"/>
          <p:cNvCxnSpPr>
            <a:stCxn id="12" idx="0"/>
            <a:endCxn id="12" idx="2"/>
          </p:cNvCxnSpPr>
          <p:nvPr/>
        </p:nvCxnSpPr>
        <p:spPr>
          <a:xfrm>
            <a:off x="6405563" y="3795713"/>
            <a:ext cx="0" cy="25209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Afbeelding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200275"/>
            <a:ext cx="7858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682750"/>
            <a:ext cx="7858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2513013"/>
            <a:ext cx="7858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8550275" y="4606925"/>
            <a:ext cx="900113" cy="90011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>
                <a:solidFill>
                  <a:schemeClr val="bg1"/>
                </a:solidFill>
                <a:latin typeface="Short Stack" panose="02010500040000000007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d. 6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varkens?</a:t>
            </a:r>
          </a:p>
        </p:txBody>
      </p:sp>
      <p:sp>
        <p:nvSpPr>
          <p:cNvPr id="12292" name="Tekstvak 8"/>
          <p:cNvSpPr txBox="1">
            <a:spLocks noChangeArrowheads="1"/>
          </p:cNvSpPr>
          <p:nvPr/>
        </p:nvSpPr>
        <p:spPr bwMode="auto">
          <a:xfrm>
            <a:off x="9410700" y="6316663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pt-BR" altLang="nl-NL"/>
              <a:t>https://clipartfest.com/</a:t>
            </a:r>
            <a:endParaRPr lang="nl-NL" altLang="nl-NL"/>
          </a:p>
        </p:txBody>
      </p:sp>
      <p:pic>
        <p:nvPicPr>
          <p:cNvPr id="12293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82588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886200" y="3795713"/>
            <a:ext cx="5040313" cy="2520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cxnSp>
        <p:nvCxnSpPr>
          <p:cNvPr id="16" name="Rechte verbindingslijn 15"/>
          <p:cNvCxnSpPr>
            <a:stCxn id="12" idx="0"/>
            <a:endCxn id="12" idx="2"/>
          </p:cNvCxnSpPr>
          <p:nvPr/>
        </p:nvCxnSpPr>
        <p:spPr>
          <a:xfrm>
            <a:off x="6405563" y="3795713"/>
            <a:ext cx="0" cy="25209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Afbeelding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200275"/>
            <a:ext cx="7858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682750"/>
            <a:ext cx="7858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Afbeelding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2513013"/>
            <a:ext cx="7858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8550275" y="4606925"/>
            <a:ext cx="900113" cy="90011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>
                <a:solidFill>
                  <a:schemeClr val="bg1"/>
                </a:solidFill>
                <a:latin typeface="Short Stack" panose="02010500040000000007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71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11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12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6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heb ik gegooid?</a:t>
            </a:r>
          </a:p>
        </p:txBody>
      </p:sp>
      <p:pic>
        <p:nvPicPr>
          <p:cNvPr id="1331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9"/>
          <a:stretch>
            <a:fillRect/>
          </a:stretch>
        </p:blipFill>
        <p:spPr bwMode="auto">
          <a:xfrm>
            <a:off x="5781675" y="2695575"/>
            <a:ext cx="4667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6"/>
          <p:cNvSpPr txBox="1">
            <a:spLocks noChangeArrowheads="1"/>
          </p:cNvSpPr>
          <p:nvPr/>
        </p:nvSpPr>
        <p:spPr bwMode="auto">
          <a:xfrm>
            <a:off x="4429125" y="890588"/>
            <a:ext cx="71294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Bedankt voor het downloaden van mijn product. 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Dat betekent dat je het net zo leuk vindt als ik!</a:t>
            </a:r>
          </a:p>
          <a:p>
            <a:pPr eaLnBrk="1" hangingPunct="1"/>
            <a:endParaRPr lang="nl-NL" altLang="nl-NL">
              <a:latin typeface="Short Stack" panose="02010500040000000007" pitchFamily="2" charset="0"/>
            </a:endParaRP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Je mag het persoonlijk gebruiken, of op school.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Je mag het echter niet kopiëren, namaken, verkopen,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of aanpassen en als eigen werk aanbieden.</a:t>
            </a:r>
          </a:p>
          <a:p>
            <a:pPr eaLnBrk="1" hangingPunct="1"/>
            <a:endParaRPr lang="nl-NL" altLang="nl-NL">
              <a:latin typeface="Short Stack" panose="02010500040000000007" pitchFamily="2" charset="0"/>
            </a:endParaRP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Als je in je blog of op social media naar mijn product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wilt verwijzen kan dat door duidelijk de link: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www.jufleontine.com erbij te zetten, 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of d.m.v. een link naar de desbetreffende pagina.</a:t>
            </a:r>
          </a:p>
          <a:p>
            <a:pPr eaLnBrk="1" hangingPunct="1"/>
            <a:endParaRPr lang="nl-NL" altLang="nl-NL">
              <a:latin typeface="Short Stack" panose="02010500040000000007" pitchFamily="2" charset="0"/>
            </a:endParaRP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Clipart mag niet op zichzelf worden aangeboden,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maar moet altijd ergens in verwerkt zijn.</a:t>
            </a: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Alvast bedankt en veel plezier ermee!</a:t>
            </a:r>
          </a:p>
          <a:p>
            <a:pPr eaLnBrk="1" hangingPunct="1"/>
            <a:endParaRPr lang="nl-NL" altLang="nl-NL">
              <a:latin typeface="Short Stack" panose="02010500040000000007" pitchFamily="2" charset="0"/>
            </a:endParaRPr>
          </a:p>
          <a:p>
            <a:pPr eaLnBrk="1" hangingPunct="1"/>
            <a:endParaRPr lang="nl-NL" altLang="nl-NL">
              <a:latin typeface="Short Stack" panose="02010500040000000007" pitchFamily="2" charset="0"/>
            </a:endParaRPr>
          </a:p>
          <a:p>
            <a:pPr eaLnBrk="1" hangingPunct="1"/>
            <a:r>
              <a:rPr lang="nl-NL" altLang="nl-NL">
                <a:latin typeface="Short Stack" panose="02010500040000000007" pitchFamily="2" charset="0"/>
              </a:rPr>
              <a:t>© www.jufleontine.com</a:t>
            </a:r>
          </a:p>
        </p:txBody>
      </p:sp>
      <p:pic>
        <p:nvPicPr>
          <p:cNvPr id="409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5925"/>
            <a:ext cx="348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</a:t>
            </a:r>
            <a:r>
              <a:rPr lang="nl-NL" sz="4600" b="1" dirty="0">
                <a:solidFill>
                  <a:srgbClr val="99FFCC"/>
                </a:solidFill>
                <a:latin typeface="Short Stack" panose="02010500040000000007" pitchFamily="2" charset="0"/>
              </a:rPr>
              <a:t>a. 11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10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12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6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heb ik gegooid?</a:t>
            </a:r>
          </a:p>
        </p:txBody>
      </p:sp>
      <p:pic>
        <p:nvPicPr>
          <p:cNvPr id="1331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9"/>
          <a:stretch>
            <a:fillRect/>
          </a:stretch>
        </p:blipFill>
        <p:spPr bwMode="auto">
          <a:xfrm>
            <a:off x="5781675" y="2695575"/>
            <a:ext cx="4667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 11 euro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10 euro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 7 euro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12 euro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geld ligt hier?</a:t>
            </a:r>
          </a:p>
        </p:txBody>
      </p:sp>
      <p:pic>
        <p:nvPicPr>
          <p:cNvPr id="14340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8768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838325"/>
            <a:ext cx="3743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84463"/>
            <a:ext cx="3743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 11 euro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10 euro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 7 euro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	d. 12 euro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Hoeveel geld ligt hier?</a:t>
            </a:r>
          </a:p>
        </p:txBody>
      </p:sp>
      <p:pic>
        <p:nvPicPr>
          <p:cNvPr id="1434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8768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838325"/>
            <a:ext cx="3743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84463"/>
            <a:ext cx="3743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05" y="0"/>
            <a:ext cx="4306816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49424" y="2875002"/>
            <a:ext cx="30219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600" dirty="0">
                <a:latin typeface="Short Stack" panose="02010500040000000007" pitchFamily="2" charset="0"/>
              </a:rPr>
              <a:t>Einde!</a:t>
            </a:r>
          </a:p>
        </p:txBody>
      </p:sp>
    </p:spTree>
    <p:extLst>
      <p:ext uri="{BB962C8B-B14F-4D97-AF65-F5344CB8AC3E}">
        <p14:creationId xmlns:p14="http://schemas.microsoft.com/office/powerpoint/2010/main" val="14210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1458 0.04005 C 0.13854 0.04907 0.17422 0.05394 0.21198 0.05394 C 0.25481 0.05394 0.28906 0.04907 0.31302 0.04005 L 0.42786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waar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niet waar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7 en 2 zijn verliefde harten</a:t>
            </a:r>
          </a:p>
        </p:txBody>
      </p:sp>
      <p:pic>
        <p:nvPicPr>
          <p:cNvPr id="5124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752600"/>
            <a:ext cx="459581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waar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b. niet waar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7 en 2 zijn verliefde harten</a:t>
            </a:r>
          </a:p>
        </p:txBody>
      </p:sp>
      <p:pic>
        <p:nvPicPr>
          <p:cNvPr id="5124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752600"/>
            <a:ext cx="459581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10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14 = 10 + ..</a:t>
            </a:r>
          </a:p>
        </p:txBody>
      </p:sp>
      <p:pic>
        <p:nvPicPr>
          <p:cNvPr id="6148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2200275"/>
            <a:ext cx="323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3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b. 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10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14 = 10 + ..</a:t>
            </a:r>
          </a:p>
        </p:txBody>
      </p:sp>
      <p:pic>
        <p:nvPicPr>
          <p:cNvPr id="6148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2200275"/>
            <a:ext cx="323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29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38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39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41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Welk getal zit voor 40?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397625" y="3309938"/>
            <a:ext cx="1177925" cy="922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latin typeface="Short Stack" panose="02010500040000000007" pitchFamily="2" charset="0"/>
              </a:rPr>
              <a:t>..</a:t>
            </a:r>
            <a:endParaRPr lang="nl-NL" sz="6000" dirty="0">
              <a:latin typeface="Short Stack" panose="02010500040000000007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35925" y="3309938"/>
            <a:ext cx="1177925" cy="922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latin typeface="Short Stack" panose="02010500040000000007" pitchFamily="2" charset="0"/>
              </a:rPr>
              <a:t>40</a:t>
            </a:r>
            <a:endParaRPr lang="nl-NL" sz="6000" dirty="0">
              <a:latin typeface="Short Stack" panose="02010500040000000007" pitchFamily="2" charset="0"/>
            </a:endParaRPr>
          </a:p>
        </p:txBody>
      </p:sp>
      <p:sp>
        <p:nvSpPr>
          <p:cNvPr id="7" name="Pijl: omlaag 6"/>
          <p:cNvSpPr/>
          <p:nvPr/>
        </p:nvSpPr>
        <p:spPr>
          <a:xfrm>
            <a:off x="6734175" y="2371725"/>
            <a:ext cx="504825" cy="96202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29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38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</a:t>
            </a:r>
            <a:r>
              <a:rPr lang="nl-NL" sz="4800" b="1" dirty="0">
                <a:solidFill>
                  <a:srgbClr val="99FFCC"/>
                </a:solidFill>
                <a:latin typeface="Short Stack" panose="02010500040000000007" pitchFamily="2" charset="0"/>
              </a:rPr>
              <a:t>c. 39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41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Welk getal zit voor 40?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397625" y="3309938"/>
            <a:ext cx="1177925" cy="922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latin typeface="Short Stack" panose="02010500040000000007" pitchFamily="2" charset="0"/>
              </a:rPr>
              <a:t>..</a:t>
            </a:r>
            <a:endParaRPr lang="nl-NL" sz="6000" dirty="0">
              <a:latin typeface="Short Stack" panose="02010500040000000007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35925" y="3309938"/>
            <a:ext cx="1177925" cy="922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latin typeface="Short Stack" panose="02010500040000000007" pitchFamily="2" charset="0"/>
              </a:rPr>
              <a:t>40</a:t>
            </a:r>
            <a:endParaRPr lang="nl-NL" sz="6000" dirty="0">
              <a:latin typeface="Short Stack" panose="02010500040000000007" pitchFamily="2" charset="0"/>
            </a:endParaRPr>
          </a:p>
        </p:txBody>
      </p:sp>
      <p:sp>
        <p:nvSpPr>
          <p:cNvPr id="7" name="Pijl: omlaag 6"/>
          <p:cNvSpPr/>
          <p:nvPr/>
        </p:nvSpPr>
        <p:spPr>
          <a:xfrm>
            <a:off x="6734175" y="2371725"/>
            <a:ext cx="504825" cy="96202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6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3962400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600" dirty="0">
                <a:latin typeface="Short Stack" panose="02010500040000000007" pitchFamily="2" charset="0"/>
              </a:rPr>
              <a:t>	a. 1 uur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b. 2 uur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c. 3 uur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	d. 4 uur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495300"/>
            <a:ext cx="10353675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800" dirty="0">
                <a:latin typeface="Short Stack" panose="02010500040000000007" pitchFamily="2" charset="0"/>
              </a:rPr>
              <a:t>Hoe laat is het hier?</a:t>
            </a:r>
          </a:p>
        </p:txBody>
      </p:sp>
      <p:pic>
        <p:nvPicPr>
          <p:cNvPr id="819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838325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69</TotalTime>
  <Words>267</Words>
  <Application>Microsoft Office PowerPoint</Application>
  <PresentationFormat>Breedbeeld</PresentationFormat>
  <Paragraphs>136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Rockwell</vt:lpstr>
      <vt:lpstr>Short Stack</vt:lpstr>
      <vt:lpstr>Damask</vt:lpstr>
      <vt:lpstr>rekenquiz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rekenquiz</dc:title>
  <dc:creator>Leontine</dc:creator>
  <cp:lastModifiedBy>Leontine</cp:lastModifiedBy>
  <cp:revision>23</cp:revision>
  <dcterms:created xsi:type="dcterms:W3CDTF">2017-03-29T14:09:47Z</dcterms:created>
  <dcterms:modified xsi:type="dcterms:W3CDTF">2017-03-29T15:39:05Z</dcterms:modified>
</cp:coreProperties>
</file>