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7" r:id="rId9"/>
    <p:sldId id="268" r:id="rId10"/>
    <p:sldId id="266" r:id="rId11"/>
    <p:sldId id="270" r:id="rId12"/>
    <p:sldId id="271" r:id="rId13"/>
    <p:sldId id="269" r:id="rId14"/>
    <p:sldId id="273" r:id="rId15"/>
    <p:sldId id="274" r:id="rId16"/>
    <p:sldId id="272" r:id="rId17"/>
    <p:sldId id="276" r:id="rId18"/>
    <p:sldId id="277" r:id="rId19"/>
    <p:sldId id="275" r:id="rId20"/>
    <p:sldId id="279" r:id="rId21"/>
    <p:sldId id="280" r:id="rId22"/>
    <p:sldId id="278" r:id="rId23"/>
    <p:sldId id="282" r:id="rId24"/>
    <p:sldId id="283" r:id="rId25"/>
    <p:sldId id="284" r:id="rId26"/>
    <p:sldId id="285" r:id="rId27"/>
    <p:sldId id="286" r:id="rId28"/>
    <p:sldId id="287" r:id="rId29"/>
    <p:sldId id="263" r:id="rId30"/>
    <p:sldId id="264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E7C286F-5E5E-43ED-B9D8-1BD9B07A5C01}">
          <p14:sldIdLst>
            <p14:sldId id="256"/>
            <p14:sldId id="258"/>
            <p14:sldId id="259"/>
            <p14:sldId id="260"/>
            <p14:sldId id="261"/>
            <p14:sldId id="262"/>
            <p14:sldId id="265"/>
            <p14:sldId id="267"/>
            <p14:sldId id="268"/>
            <p14:sldId id="266"/>
            <p14:sldId id="270"/>
            <p14:sldId id="271"/>
            <p14:sldId id="269"/>
            <p14:sldId id="273"/>
            <p14:sldId id="274"/>
            <p14:sldId id="272"/>
            <p14:sldId id="276"/>
            <p14:sldId id="277"/>
            <p14:sldId id="275"/>
            <p14:sldId id="279"/>
            <p14:sldId id="280"/>
            <p14:sldId id="278"/>
            <p14:sldId id="282"/>
            <p14:sldId id="283"/>
            <p14:sldId id="284"/>
            <p14:sldId id="285"/>
            <p14:sldId id="286"/>
            <p14:sldId id="287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131"/>
    <a:srgbClr val="9C613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20" autoAdjust="0"/>
  </p:normalViewPr>
  <p:slideViewPr>
    <p:cSldViewPr snapToGrid="0">
      <p:cViewPr varScale="1">
        <p:scale>
          <a:sx n="86" d="100"/>
          <a:sy n="86" d="100"/>
        </p:scale>
        <p:origin x="53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9A952-C3C8-4D24-997E-DDD802D25FC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EE40CC-73F7-4031-9140-9A9C4706E20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6F9D7-D727-4146-B6D4-0F9BFB57CF7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9F5040-7A3B-4780-9020-7F7118BD0DFA}" type="datetime1">
              <a:rPr lang="nl-NL"/>
              <a:pPr lvl="0"/>
              <a:t>1-4-2020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48FFB6-F8A7-4EB6-AD79-82E6016069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70CD3E-95D8-481E-B7B8-ABD5BCB67E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279B03-1FBB-498A-9C9E-62DA21CDA25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26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371F3-298F-4AC5-A848-2733D239477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37DA0D-2D90-40EB-A31E-7BCE91CA94F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01569A-859C-4618-BCE0-ACB56E3E0B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992D68-D3B8-4E50-B4B6-571AEBE490C2}" type="datetime1">
              <a:rPr lang="nl-NL"/>
              <a:pPr lvl="0"/>
              <a:t>1-4-2020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D707D1-BD2E-4FC1-8F71-8737865E29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56BAC1-31A3-475D-B8BD-A543E69301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06B9D2-186A-4253-A0F6-3B70E643D201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49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42509CD-BCF7-4E60-BEAE-CA7F112061C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C445E20-60C5-40AE-8BA4-B58DB8DD129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8D3E76-E13C-4965-85A0-62D34D58D4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DE8547-B7A6-4DD9-AAE1-88312AC23B77}" type="datetime1">
              <a:rPr lang="nl-NL"/>
              <a:pPr lvl="0"/>
              <a:t>1-4-2020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F7D324-FA6E-44A8-8940-9FC0FFAE70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33744F-863D-4E7E-9A49-A21A74B22A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D0B614-8AAB-4CB2-874E-1AECF6065C0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06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EC75A-C9B9-47D0-96EC-3A6176C221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796485-7129-4168-9311-032D0CFF447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BC1AAA-CF8B-4222-A833-90783C269A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DA2D80-8CC5-4331-A8AD-A43B2500BFF2}" type="datetime1">
              <a:rPr lang="nl-NL"/>
              <a:pPr lvl="0"/>
              <a:t>1-4-2020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BC11FE-47F4-4039-B789-0ABE42F50C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7A8D9A-EDE2-4517-96E9-C0A40E05FC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5A21CD-49D8-4982-B72C-D85A7E53E80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88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3826C-BDD2-4CE7-BC8A-7DE272246D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E00C9F-2D06-43F1-A069-883847ACAD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7E9B6C-1A1D-4BEE-A7A4-8E4A579E77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DD6462-286F-4954-B6F2-40516EB57829}" type="datetime1">
              <a:rPr lang="nl-NL"/>
              <a:pPr lvl="0"/>
              <a:t>1-4-2020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972047-49E7-483A-9F8A-E1E9A981CC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CC854E-B47B-4A34-AC03-10858E1EA4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30DC8B-3BAD-43CF-ACBE-24EBF2E0E6C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20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79FCC-AD47-49C0-8253-DDCD8630B3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FBDB95-1538-4CFA-A998-EB632B306E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160FB8-C5FA-491F-B7EC-3EB3AA648FE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3DCC72-5D9E-4C83-BDC2-016D689731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8FF1D-C435-482A-B82F-A3527E8C6C7B}" type="datetime1">
              <a:rPr lang="nl-NL"/>
              <a:pPr lvl="0"/>
              <a:t>1-4-2020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32742A-A06F-4C2B-BE8E-F57A86478B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81037D-E33D-44ED-8155-52332E2AEA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F6EE09-8E5C-43A6-B632-83AC52FE3EF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55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5B9A-765E-4C64-AA53-88F370EA74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27C5A2-A9A2-448C-A104-F3821AC230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4F6276-A77C-493B-A84B-C619D7E43BF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2F22A57-2811-4B4C-8276-0AAB843912F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1D81D7F-CCD6-433D-B902-7F1A2CEECEE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80E175C-0B80-408A-BC67-417A3B4DA5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8E70F9-46C4-4B28-A9AF-5E41D125145A}" type="datetime1">
              <a:rPr lang="nl-NL"/>
              <a:pPr lvl="0"/>
              <a:t>1-4-2020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BC3865D-9726-41C7-9312-CDB9312057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53DFB5-AC51-49F3-9F54-361C60021B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61392-1DC2-4705-966A-B62E74DB03F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92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BE807-8A7A-4677-B60B-546FA3ED53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FB14E18-3CD3-4C8F-A3DA-65FAF33C52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D80CF9-F996-4445-9548-8260F5F4C3BA}" type="datetime1">
              <a:rPr lang="nl-NL"/>
              <a:pPr lvl="0"/>
              <a:t>1-4-2020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975FD8-097F-4ACD-B4FC-E58587DF3A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FA18CE-E307-44D9-9C26-0FE5FAB17F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5ABE49-89A3-4FA8-B2FF-2F5BB9A8407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78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CC72C4-1861-4100-BD79-AE5779A1DD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2ACA7F-A1FD-449D-8942-8A6717F24A3F}" type="datetime1">
              <a:rPr lang="nl-NL"/>
              <a:pPr lvl="0"/>
              <a:t>1-4-2020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CA3DC5-D2D0-45E2-82EF-EB959A03D7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A43EF2-FD89-4AB4-AAED-47CFF4085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A98765-1CB0-4178-8E7A-3192781B0A0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88437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E8950-A16E-408E-B2AC-47DD188AF2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37B544-C0EC-4FF5-B1B1-D78D02E25C9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130922-DC61-42E2-B36A-68C0AD07598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A8EE85-9554-463B-ADC0-6490C80DB7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CC9104-99D5-4A05-908F-8588FC7B9FDF}" type="datetime1">
              <a:rPr lang="nl-NL"/>
              <a:pPr lvl="0"/>
              <a:t>1-4-2020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9C899A-6022-4E7A-837B-E6E5397747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CBC528-E8B6-4857-992B-47CC8381F0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38B461-60EC-4CCA-BBE2-214AE35B2DC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71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2844E-137E-4EC5-9EB8-3CBCC9D292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CDE5B02-B110-404F-98C0-7C99D964D87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C18D9A-5757-4FD1-A617-0FEA62DDD47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3693F6-3CC9-444A-8A48-BA391AEA0D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ABBB24-8D6C-4485-A275-CD8EAC87F762}" type="datetime1">
              <a:rPr lang="nl-NL"/>
              <a:pPr lvl="0"/>
              <a:t>1-4-2020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EAB062-A055-4387-89EF-73D56D8A2D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B86075-1A55-4888-81DF-8DCA549BED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624A20-AFF2-4355-A1AD-1E341F00ABC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72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67EB4C-8138-4BC7-9769-A1E1265CB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DC93CF-2491-45EE-88D6-9495EBF4DC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1620DB-FF76-4BF2-9C72-F805F0161A7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1729F80-AF37-424E-9F12-47D3BC50A685}" type="datetime1">
              <a:rPr lang="nl-NL"/>
              <a:pPr lvl="0"/>
              <a:t>1-4-2020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A83FEC-A7FE-4082-8566-18C55BDD55D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CB1939-1148-407B-AD70-AE8EAA77D5A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5270E2F-3459-49B4-BEED-6C454222FA68}" type="slidenum"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dirty="0">
                <a:ln w="0"/>
                <a:latin typeface="+mj-lt"/>
              </a:rPr>
              <a:t>Op de krans komen 12 eieren. Hoeveel eieren moeten er nog bij?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334" name="Ovaal 333">
            <a:hlinkClick r:id="rId2" action="ppaction://hlinksldjump"/>
            <a:extLst>
              <a:ext uri="{FF2B5EF4-FFF2-40B4-BE49-F238E27FC236}">
                <a16:creationId xmlns:a16="http://schemas.microsoft.com/office/drawing/2014/main" id="{11850FE1-B342-43D5-8170-ECACC43C06FF}"/>
              </a:ext>
            </a:extLst>
          </p:cNvPr>
          <p:cNvSpPr/>
          <p:nvPr/>
        </p:nvSpPr>
        <p:spPr>
          <a:xfrm>
            <a:off x="8330055" y="2231688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10</a:t>
            </a:r>
          </a:p>
        </p:txBody>
      </p:sp>
      <p:sp>
        <p:nvSpPr>
          <p:cNvPr id="335" name="Ovaal 334">
            <a:hlinkClick r:id="rId3" action="ppaction://hlinksldjump"/>
            <a:extLst>
              <a:ext uri="{FF2B5EF4-FFF2-40B4-BE49-F238E27FC236}">
                <a16:creationId xmlns:a16="http://schemas.microsoft.com/office/drawing/2014/main" id="{D17B3369-3541-4F83-9FF7-CC1EC23AE7FC}"/>
              </a:ext>
            </a:extLst>
          </p:cNvPr>
          <p:cNvSpPr/>
          <p:nvPr/>
        </p:nvSpPr>
        <p:spPr>
          <a:xfrm>
            <a:off x="8330055" y="3475669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9</a:t>
            </a:r>
          </a:p>
        </p:txBody>
      </p:sp>
      <p:sp>
        <p:nvSpPr>
          <p:cNvPr id="336" name="Ovaal 335">
            <a:hlinkClick r:id="rId2" action="ppaction://hlinksldjump"/>
            <a:extLst>
              <a:ext uri="{FF2B5EF4-FFF2-40B4-BE49-F238E27FC236}">
                <a16:creationId xmlns:a16="http://schemas.microsoft.com/office/drawing/2014/main" id="{3F39B30C-E8B1-4F03-9E72-9E9B2D034446}"/>
              </a:ext>
            </a:extLst>
          </p:cNvPr>
          <p:cNvSpPr/>
          <p:nvPr/>
        </p:nvSpPr>
        <p:spPr>
          <a:xfrm>
            <a:off x="8330055" y="4719650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8</a:t>
            </a:r>
          </a:p>
        </p:txBody>
      </p:sp>
      <p:pic>
        <p:nvPicPr>
          <p:cNvPr id="341" name="Afbeelding 340">
            <a:extLst>
              <a:ext uri="{FF2B5EF4-FFF2-40B4-BE49-F238E27FC236}">
                <a16:creationId xmlns:a16="http://schemas.microsoft.com/office/drawing/2014/main" id="{735719F7-CF00-481B-AF22-DCB7AD4D1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919" y="1806021"/>
            <a:ext cx="4257675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4" name="Ovaal 333">
            <a:hlinkClick r:id="rId2" action="ppaction://hlinksldjump"/>
            <a:extLst>
              <a:ext uri="{FF2B5EF4-FFF2-40B4-BE49-F238E27FC236}">
                <a16:creationId xmlns:a16="http://schemas.microsoft.com/office/drawing/2014/main" id="{11850FE1-B342-43D5-8170-ECACC43C06FF}"/>
              </a:ext>
            </a:extLst>
          </p:cNvPr>
          <p:cNvSpPr/>
          <p:nvPr/>
        </p:nvSpPr>
        <p:spPr>
          <a:xfrm>
            <a:off x="8933427" y="2230592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4</a:t>
            </a:r>
          </a:p>
        </p:txBody>
      </p:sp>
      <p:sp>
        <p:nvSpPr>
          <p:cNvPr id="335" name="Ovaal 334">
            <a:hlinkClick r:id="rId2" action="ppaction://hlinksldjump"/>
            <a:extLst>
              <a:ext uri="{FF2B5EF4-FFF2-40B4-BE49-F238E27FC236}">
                <a16:creationId xmlns:a16="http://schemas.microsoft.com/office/drawing/2014/main" id="{D17B3369-3541-4F83-9FF7-CC1EC23AE7FC}"/>
              </a:ext>
            </a:extLst>
          </p:cNvPr>
          <p:cNvSpPr/>
          <p:nvPr/>
        </p:nvSpPr>
        <p:spPr>
          <a:xfrm>
            <a:off x="8933427" y="3474573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8</a:t>
            </a:r>
          </a:p>
        </p:txBody>
      </p:sp>
      <p:sp>
        <p:nvSpPr>
          <p:cNvPr id="336" name="Ovaal 335">
            <a:hlinkClick r:id="rId3" action="ppaction://hlinksldjump"/>
            <a:extLst>
              <a:ext uri="{FF2B5EF4-FFF2-40B4-BE49-F238E27FC236}">
                <a16:creationId xmlns:a16="http://schemas.microsoft.com/office/drawing/2014/main" id="{3F39B30C-E8B1-4F03-9E72-9E9B2D034446}"/>
              </a:ext>
            </a:extLst>
          </p:cNvPr>
          <p:cNvSpPr/>
          <p:nvPr/>
        </p:nvSpPr>
        <p:spPr>
          <a:xfrm>
            <a:off x="8933427" y="4718554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12</a:t>
            </a:r>
          </a:p>
        </p:txBody>
      </p:sp>
      <p:sp>
        <p:nvSpPr>
          <p:cNvPr id="211" name="Ovaal 210">
            <a:extLst>
              <a:ext uri="{FF2B5EF4-FFF2-40B4-BE49-F238E27FC236}">
                <a16:creationId xmlns:a16="http://schemas.microsoft.com/office/drawing/2014/main" id="{2361FDF4-275E-4823-9471-79E0ECAAE93F}"/>
              </a:ext>
            </a:extLst>
          </p:cNvPr>
          <p:cNvSpPr/>
          <p:nvPr/>
        </p:nvSpPr>
        <p:spPr>
          <a:xfrm>
            <a:off x="1502087" y="1238873"/>
            <a:ext cx="1854196" cy="2708071"/>
          </a:xfrm>
          <a:prstGeom prst="ellipse">
            <a:avLst/>
          </a:prstGeom>
          <a:solidFill>
            <a:srgbClr val="9C6135"/>
          </a:solidFill>
          <a:ln>
            <a:solidFill>
              <a:srgbClr val="9C6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5" name="Ovaal 214">
            <a:extLst>
              <a:ext uri="{FF2B5EF4-FFF2-40B4-BE49-F238E27FC236}">
                <a16:creationId xmlns:a16="http://schemas.microsoft.com/office/drawing/2014/main" id="{FECDD148-D82C-4ED3-96D5-B7498DDB288C}"/>
              </a:ext>
            </a:extLst>
          </p:cNvPr>
          <p:cNvSpPr/>
          <p:nvPr/>
        </p:nvSpPr>
        <p:spPr>
          <a:xfrm>
            <a:off x="3745320" y="2280219"/>
            <a:ext cx="1854196" cy="2708071"/>
          </a:xfrm>
          <a:prstGeom prst="ellipse">
            <a:avLst/>
          </a:prstGeom>
          <a:solidFill>
            <a:srgbClr val="9C6135"/>
          </a:solidFill>
          <a:ln>
            <a:solidFill>
              <a:srgbClr val="9C6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6" name="Ovaal 215">
            <a:extLst>
              <a:ext uri="{FF2B5EF4-FFF2-40B4-BE49-F238E27FC236}">
                <a16:creationId xmlns:a16="http://schemas.microsoft.com/office/drawing/2014/main" id="{8AFEF0D9-7156-4B81-AB46-54F778BAC2BA}"/>
              </a:ext>
            </a:extLst>
          </p:cNvPr>
          <p:cNvSpPr/>
          <p:nvPr/>
        </p:nvSpPr>
        <p:spPr>
          <a:xfrm>
            <a:off x="5989004" y="3598656"/>
            <a:ext cx="1854196" cy="2708071"/>
          </a:xfrm>
          <a:prstGeom prst="ellipse">
            <a:avLst/>
          </a:prstGeom>
          <a:solidFill>
            <a:srgbClr val="9C6135"/>
          </a:solidFill>
          <a:ln>
            <a:solidFill>
              <a:srgbClr val="9C6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7" name="Rechthoek 216">
            <a:extLst>
              <a:ext uri="{FF2B5EF4-FFF2-40B4-BE49-F238E27FC236}">
                <a16:creationId xmlns:a16="http://schemas.microsoft.com/office/drawing/2014/main" id="{F2B8ECCC-F717-4A8F-A05F-FB717B72CB83}"/>
              </a:ext>
            </a:extLst>
          </p:cNvPr>
          <p:cNvSpPr/>
          <p:nvPr/>
        </p:nvSpPr>
        <p:spPr>
          <a:xfrm>
            <a:off x="1261699" y="480116"/>
            <a:ext cx="959677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dirty="0">
                <a:ln w="0"/>
                <a:latin typeface="+mj-lt"/>
              </a:rPr>
              <a:t>ik breek elk chocolade ei in 4 stukken, hoeveel stukken chocola heb ik dan?</a:t>
            </a:r>
            <a:endParaRPr lang="nl-NL" sz="3200" b="0" cap="none" spc="0" dirty="0">
              <a:ln w="0"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40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grpSp>
        <p:nvGrpSpPr>
          <p:cNvPr id="241" name="Groep 240">
            <a:extLst>
              <a:ext uri="{FF2B5EF4-FFF2-40B4-BE49-F238E27FC236}">
                <a16:creationId xmlns:a16="http://schemas.microsoft.com/office/drawing/2014/main" id="{24CD8001-8669-43BC-9F27-3123C8521EA5}"/>
              </a:ext>
            </a:extLst>
          </p:cNvPr>
          <p:cNvGrpSpPr/>
          <p:nvPr/>
        </p:nvGrpSpPr>
        <p:grpSpPr>
          <a:xfrm>
            <a:off x="2352147" y="1748543"/>
            <a:ext cx="7487706" cy="1332631"/>
            <a:chOff x="1010973" y="747807"/>
            <a:chExt cx="2726211" cy="452054"/>
          </a:xfrm>
        </p:grpSpPr>
        <p:cxnSp>
          <p:nvCxnSpPr>
            <p:cNvPr id="242" name="Rechte verbindingslijn 241">
              <a:extLst>
                <a:ext uri="{FF2B5EF4-FFF2-40B4-BE49-F238E27FC236}">
                  <a16:creationId xmlns:a16="http://schemas.microsoft.com/office/drawing/2014/main" id="{0FBF0325-70EA-4A6A-B15D-D3A35A3992AF}"/>
                </a:ext>
              </a:extLst>
            </p:cNvPr>
            <p:cNvCxnSpPr>
              <a:endCxn id="262" idx="2"/>
            </p:cNvCxnSpPr>
            <p:nvPr/>
          </p:nvCxnSpPr>
          <p:spPr>
            <a:xfrm>
              <a:off x="1010973" y="749366"/>
              <a:ext cx="272621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Gelijkbenige driehoek 242">
              <a:extLst>
                <a:ext uri="{FF2B5EF4-FFF2-40B4-BE49-F238E27FC236}">
                  <a16:creationId xmlns:a16="http://schemas.microsoft.com/office/drawing/2014/main" id="{9A32DED1-10B6-409F-9479-35264243E3FB}"/>
                </a:ext>
              </a:extLst>
            </p:cNvPr>
            <p:cNvSpPr/>
            <p:nvPr/>
          </p:nvSpPr>
          <p:spPr>
            <a:xfrm rot="10800000">
              <a:off x="1010973" y="749366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44" name="Gelijkbenige driehoek 243">
              <a:extLst>
                <a:ext uri="{FF2B5EF4-FFF2-40B4-BE49-F238E27FC236}">
                  <a16:creationId xmlns:a16="http://schemas.microsoft.com/office/drawing/2014/main" id="{05DACAD9-C809-4193-93E4-55CE3023682F}"/>
                </a:ext>
              </a:extLst>
            </p:cNvPr>
            <p:cNvSpPr/>
            <p:nvPr/>
          </p:nvSpPr>
          <p:spPr>
            <a:xfrm rot="10800000">
              <a:off x="1468147" y="748024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59" name="Gelijkbenige driehoek 258">
              <a:extLst>
                <a:ext uri="{FF2B5EF4-FFF2-40B4-BE49-F238E27FC236}">
                  <a16:creationId xmlns:a16="http://schemas.microsoft.com/office/drawing/2014/main" id="{7351ECD1-19D2-4E9F-B7F7-4785276C0271}"/>
                </a:ext>
              </a:extLst>
            </p:cNvPr>
            <p:cNvSpPr/>
            <p:nvPr/>
          </p:nvSpPr>
          <p:spPr>
            <a:xfrm rot="10800000">
              <a:off x="1925320" y="749149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0" name="Gelijkbenige driehoek 259">
              <a:extLst>
                <a:ext uri="{FF2B5EF4-FFF2-40B4-BE49-F238E27FC236}">
                  <a16:creationId xmlns:a16="http://schemas.microsoft.com/office/drawing/2014/main" id="{709B7B0A-2595-4D02-8E8A-5D73804E69D1}"/>
                </a:ext>
              </a:extLst>
            </p:cNvPr>
            <p:cNvSpPr/>
            <p:nvPr/>
          </p:nvSpPr>
          <p:spPr>
            <a:xfrm rot="10800000">
              <a:off x="2382494" y="747807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1" name="Gelijkbenige driehoek 260">
              <a:extLst>
                <a:ext uri="{FF2B5EF4-FFF2-40B4-BE49-F238E27FC236}">
                  <a16:creationId xmlns:a16="http://schemas.microsoft.com/office/drawing/2014/main" id="{65314B5F-27D3-4971-A813-7D1CABE2642C}"/>
                </a:ext>
              </a:extLst>
            </p:cNvPr>
            <p:cNvSpPr/>
            <p:nvPr/>
          </p:nvSpPr>
          <p:spPr>
            <a:xfrm rot="10800000">
              <a:off x="2835297" y="750708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2" name="Gelijkbenige driehoek 261">
              <a:extLst>
                <a:ext uri="{FF2B5EF4-FFF2-40B4-BE49-F238E27FC236}">
                  <a16:creationId xmlns:a16="http://schemas.microsoft.com/office/drawing/2014/main" id="{5F69340A-71FE-48EA-8C10-B91053C412B5}"/>
                </a:ext>
              </a:extLst>
            </p:cNvPr>
            <p:cNvSpPr/>
            <p:nvPr/>
          </p:nvSpPr>
          <p:spPr>
            <a:xfrm rot="10800000">
              <a:off x="3292471" y="749366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</p:grp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9994" y="4245237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Goed! Ga zo door!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door</a:t>
            </a:r>
          </a:p>
        </p:txBody>
      </p:sp>
    </p:spTree>
    <p:extLst>
      <p:ext uri="{BB962C8B-B14F-4D97-AF65-F5344CB8AC3E}">
        <p14:creationId xmlns:p14="http://schemas.microsoft.com/office/powerpoint/2010/main" val="173906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1352403" y="1560263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Bijna goed, probeer het nog eens!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  <a:latin typeface="+mj-lt"/>
              </a:rPr>
              <a:t>opnieuw</a:t>
            </a:r>
          </a:p>
        </p:txBody>
      </p:sp>
      <p:pic>
        <p:nvPicPr>
          <p:cNvPr id="211" name="Afbeelding 210">
            <a:extLst>
              <a:ext uri="{FF2B5EF4-FFF2-40B4-BE49-F238E27FC236}">
                <a16:creationId xmlns:a16="http://schemas.microsoft.com/office/drawing/2014/main" id="{AFD1068C-5891-4D09-98E7-7F62C56BE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70" y="3088613"/>
            <a:ext cx="24288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04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dirty="0">
                <a:ln w="0"/>
                <a:latin typeface="+mj-lt"/>
              </a:rPr>
              <a:t>Een paashaas heeft 2 oren, hoeveel oren hebben 5 paashazen samen?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334" name="Ovaal 333">
            <a:hlinkClick r:id="rId2" action="ppaction://hlinksldjump"/>
            <a:extLst>
              <a:ext uri="{FF2B5EF4-FFF2-40B4-BE49-F238E27FC236}">
                <a16:creationId xmlns:a16="http://schemas.microsoft.com/office/drawing/2014/main" id="{11850FE1-B342-43D5-8170-ECACC43C06FF}"/>
              </a:ext>
            </a:extLst>
          </p:cNvPr>
          <p:cNvSpPr/>
          <p:nvPr/>
        </p:nvSpPr>
        <p:spPr>
          <a:xfrm>
            <a:off x="8330055" y="2231688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335" name="Ovaal 334">
            <a:hlinkClick r:id="rId3" action="ppaction://hlinksldjump"/>
            <a:extLst>
              <a:ext uri="{FF2B5EF4-FFF2-40B4-BE49-F238E27FC236}">
                <a16:creationId xmlns:a16="http://schemas.microsoft.com/office/drawing/2014/main" id="{D17B3369-3541-4F83-9FF7-CC1EC23AE7FC}"/>
              </a:ext>
            </a:extLst>
          </p:cNvPr>
          <p:cNvSpPr/>
          <p:nvPr/>
        </p:nvSpPr>
        <p:spPr>
          <a:xfrm>
            <a:off x="8330055" y="3475669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10</a:t>
            </a:r>
          </a:p>
        </p:txBody>
      </p:sp>
      <p:sp>
        <p:nvSpPr>
          <p:cNvPr id="336" name="Ovaal 335">
            <a:hlinkClick r:id="rId2" action="ppaction://hlinksldjump"/>
            <a:extLst>
              <a:ext uri="{FF2B5EF4-FFF2-40B4-BE49-F238E27FC236}">
                <a16:creationId xmlns:a16="http://schemas.microsoft.com/office/drawing/2014/main" id="{3F39B30C-E8B1-4F03-9E72-9E9B2D034446}"/>
              </a:ext>
            </a:extLst>
          </p:cNvPr>
          <p:cNvSpPr/>
          <p:nvPr/>
        </p:nvSpPr>
        <p:spPr>
          <a:xfrm>
            <a:off x="8330055" y="4719650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15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939623-AC34-4368-B8ED-F3D7216A5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324" y="1891388"/>
            <a:ext cx="40100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54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grpSp>
        <p:nvGrpSpPr>
          <p:cNvPr id="241" name="Groep 240">
            <a:extLst>
              <a:ext uri="{FF2B5EF4-FFF2-40B4-BE49-F238E27FC236}">
                <a16:creationId xmlns:a16="http://schemas.microsoft.com/office/drawing/2014/main" id="{24CD8001-8669-43BC-9F27-3123C8521EA5}"/>
              </a:ext>
            </a:extLst>
          </p:cNvPr>
          <p:cNvGrpSpPr/>
          <p:nvPr/>
        </p:nvGrpSpPr>
        <p:grpSpPr>
          <a:xfrm>
            <a:off x="2352147" y="1748543"/>
            <a:ext cx="7487706" cy="1332631"/>
            <a:chOff x="1010973" y="747807"/>
            <a:chExt cx="2726211" cy="452054"/>
          </a:xfrm>
        </p:grpSpPr>
        <p:cxnSp>
          <p:nvCxnSpPr>
            <p:cNvPr id="242" name="Rechte verbindingslijn 241">
              <a:extLst>
                <a:ext uri="{FF2B5EF4-FFF2-40B4-BE49-F238E27FC236}">
                  <a16:creationId xmlns:a16="http://schemas.microsoft.com/office/drawing/2014/main" id="{0FBF0325-70EA-4A6A-B15D-D3A35A3992AF}"/>
                </a:ext>
              </a:extLst>
            </p:cNvPr>
            <p:cNvCxnSpPr>
              <a:endCxn id="262" idx="2"/>
            </p:cNvCxnSpPr>
            <p:nvPr/>
          </p:nvCxnSpPr>
          <p:spPr>
            <a:xfrm>
              <a:off x="1010973" y="749366"/>
              <a:ext cx="272621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Gelijkbenige driehoek 242">
              <a:extLst>
                <a:ext uri="{FF2B5EF4-FFF2-40B4-BE49-F238E27FC236}">
                  <a16:creationId xmlns:a16="http://schemas.microsoft.com/office/drawing/2014/main" id="{9A32DED1-10B6-409F-9479-35264243E3FB}"/>
                </a:ext>
              </a:extLst>
            </p:cNvPr>
            <p:cNvSpPr/>
            <p:nvPr/>
          </p:nvSpPr>
          <p:spPr>
            <a:xfrm rot="10800000">
              <a:off x="1010973" y="749366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44" name="Gelijkbenige driehoek 243">
              <a:extLst>
                <a:ext uri="{FF2B5EF4-FFF2-40B4-BE49-F238E27FC236}">
                  <a16:creationId xmlns:a16="http://schemas.microsoft.com/office/drawing/2014/main" id="{05DACAD9-C809-4193-93E4-55CE3023682F}"/>
                </a:ext>
              </a:extLst>
            </p:cNvPr>
            <p:cNvSpPr/>
            <p:nvPr/>
          </p:nvSpPr>
          <p:spPr>
            <a:xfrm rot="10800000">
              <a:off x="1468147" y="748024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59" name="Gelijkbenige driehoek 258">
              <a:extLst>
                <a:ext uri="{FF2B5EF4-FFF2-40B4-BE49-F238E27FC236}">
                  <a16:creationId xmlns:a16="http://schemas.microsoft.com/office/drawing/2014/main" id="{7351ECD1-19D2-4E9F-B7F7-4785276C0271}"/>
                </a:ext>
              </a:extLst>
            </p:cNvPr>
            <p:cNvSpPr/>
            <p:nvPr/>
          </p:nvSpPr>
          <p:spPr>
            <a:xfrm rot="10800000">
              <a:off x="1925320" y="749149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0" name="Gelijkbenige driehoek 259">
              <a:extLst>
                <a:ext uri="{FF2B5EF4-FFF2-40B4-BE49-F238E27FC236}">
                  <a16:creationId xmlns:a16="http://schemas.microsoft.com/office/drawing/2014/main" id="{709B7B0A-2595-4D02-8E8A-5D73804E69D1}"/>
                </a:ext>
              </a:extLst>
            </p:cNvPr>
            <p:cNvSpPr/>
            <p:nvPr/>
          </p:nvSpPr>
          <p:spPr>
            <a:xfrm rot="10800000">
              <a:off x="2382494" y="747807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1" name="Gelijkbenige driehoek 260">
              <a:extLst>
                <a:ext uri="{FF2B5EF4-FFF2-40B4-BE49-F238E27FC236}">
                  <a16:creationId xmlns:a16="http://schemas.microsoft.com/office/drawing/2014/main" id="{65314B5F-27D3-4971-A813-7D1CABE2642C}"/>
                </a:ext>
              </a:extLst>
            </p:cNvPr>
            <p:cNvSpPr/>
            <p:nvPr/>
          </p:nvSpPr>
          <p:spPr>
            <a:xfrm rot="10800000">
              <a:off x="2835297" y="750708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2" name="Gelijkbenige driehoek 261">
              <a:extLst>
                <a:ext uri="{FF2B5EF4-FFF2-40B4-BE49-F238E27FC236}">
                  <a16:creationId xmlns:a16="http://schemas.microsoft.com/office/drawing/2014/main" id="{5F69340A-71FE-48EA-8C10-B91053C412B5}"/>
                </a:ext>
              </a:extLst>
            </p:cNvPr>
            <p:cNvSpPr/>
            <p:nvPr/>
          </p:nvSpPr>
          <p:spPr>
            <a:xfrm rot="10800000">
              <a:off x="3292471" y="749366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</p:grp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9994" y="4245237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Goed! Ga zo door!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door</a:t>
            </a:r>
          </a:p>
        </p:txBody>
      </p:sp>
    </p:spTree>
    <p:extLst>
      <p:ext uri="{BB962C8B-B14F-4D97-AF65-F5344CB8AC3E}">
        <p14:creationId xmlns:p14="http://schemas.microsoft.com/office/powerpoint/2010/main" val="207781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1352403" y="1560263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Bijna goed, probeert het nog eens!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  <a:latin typeface="+mj-lt"/>
              </a:rPr>
              <a:t>opnieuw</a:t>
            </a:r>
          </a:p>
        </p:txBody>
      </p:sp>
      <p:pic>
        <p:nvPicPr>
          <p:cNvPr id="211" name="Afbeelding 210">
            <a:extLst>
              <a:ext uri="{FF2B5EF4-FFF2-40B4-BE49-F238E27FC236}">
                <a16:creationId xmlns:a16="http://schemas.microsoft.com/office/drawing/2014/main" id="{187F3F39-1D48-49B5-BC2D-22CED331D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70" y="3088613"/>
            <a:ext cx="24288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0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dirty="0">
                <a:ln w="0"/>
                <a:latin typeface="+mj-lt"/>
              </a:rPr>
              <a:t>Reken het antwoord op deze som uit: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334" name="Ovaal 333">
            <a:hlinkClick r:id="rId2" action="ppaction://hlinksldjump"/>
            <a:extLst>
              <a:ext uri="{FF2B5EF4-FFF2-40B4-BE49-F238E27FC236}">
                <a16:creationId xmlns:a16="http://schemas.microsoft.com/office/drawing/2014/main" id="{11850FE1-B342-43D5-8170-ECACC43C06FF}"/>
              </a:ext>
            </a:extLst>
          </p:cNvPr>
          <p:cNvSpPr/>
          <p:nvPr/>
        </p:nvSpPr>
        <p:spPr>
          <a:xfrm>
            <a:off x="8330055" y="2231688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14</a:t>
            </a:r>
          </a:p>
        </p:txBody>
      </p:sp>
      <p:sp>
        <p:nvSpPr>
          <p:cNvPr id="335" name="Ovaal 334">
            <a:hlinkClick r:id="rId2" action="ppaction://hlinksldjump"/>
            <a:extLst>
              <a:ext uri="{FF2B5EF4-FFF2-40B4-BE49-F238E27FC236}">
                <a16:creationId xmlns:a16="http://schemas.microsoft.com/office/drawing/2014/main" id="{D17B3369-3541-4F83-9FF7-CC1EC23AE7FC}"/>
              </a:ext>
            </a:extLst>
          </p:cNvPr>
          <p:cNvSpPr/>
          <p:nvPr/>
        </p:nvSpPr>
        <p:spPr>
          <a:xfrm>
            <a:off x="8330055" y="3475669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12</a:t>
            </a:r>
          </a:p>
        </p:txBody>
      </p:sp>
      <p:sp>
        <p:nvSpPr>
          <p:cNvPr id="336" name="Ovaal 335">
            <a:hlinkClick r:id="rId3" action="ppaction://hlinksldjump"/>
            <a:extLst>
              <a:ext uri="{FF2B5EF4-FFF2-40B4-BE49-F238E27FC236}">
                <a16:creationId xmlns:a16="http://schemas.microsoft.com/office/drawing/2014/main" id="{3F39B30C-E8B1-4F03-9E72-9E9B2D034446}"/>
              </a:ext>
            </a:extLst>
          </p:cNvPr>
          <p:cNvSpPr/>
          <p:nvPr/>
        </p:nvSpPr>
        <p:spPr>
          <a:xfrm>
            <a:off x="8330055" y="4719650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15</a:t>
            </a:r>
          </a:p>
        </p:txBody>
      </p:sp>
      <p:sp>
        <p:nvSpPr>
          <p:cNvPr id="211" name="Rechthoek 210">
            <a:extLst>
              <a:ext uri="{FF2B5EF4-FFF2-40B4-BE49-F238E27FC236}">
                <a16:creationId xmlns:a16="http://schemas.microsoft.com/office/drawing/2014/main" id="{DC9D2DB3-800C-4192-9C35-90FE70885421}"/>
              </a:ext>
            </a:extLst>
          </p:cNvPr>
          <p:cNvSpPr/>
          <p:nvPr/>
        </p:nvSpPr>
        <p:spPr>
          <a:xfrm>
            <a:off x="1538360" y="2313067"/>
            <a:ext cx="598102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11500" dirty="0">
                <a:ln w="0"/>
                <a:latin typeface="+mj-lt"/>
              </a:rPr>
              <a:t>3+5+7=…</a:t>
            </a:r>
            <a:endParaRPr lang="nl-NL" sz="11500" b="0" cap="none" spc="0" dirty="0">
              <a:ln w="0"/>
              <a:latin typeface="+mj-lt"/>
            </a:endParaRPr>
          </a:p>
        </p:txBody>
      </p:sp>
      <p:sp>
        <p:nvSpPr>
          <p:cNvPr id="212" name="Rechthoek 211">
            <a:extLst>
              <a:ext uri="{FF2B5EF4-FFF2-40B4-BE49-F238E27FC236}">
                <a16:creationId xmlns:a16="http://schemas.microsoft.com/office/drawing/2014/main" id="{CB0F0F53-243E-4EEE-B470-F2F9C866E477}"/>
              </a:ext>
            </a:extLst>
          </p:cNvPr>
          <p:cNvSpPr/>
          <p:nvPr/>
        </p:nvSpPr>
        <p:spPr>
          <a:xfrm>
            <a:off x="1066786" y="5965704"/>
            <a:ext cx="21999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dirty="0">
                <a:ln w="0"/>
                <a:latin typeface="+mj-lt"/>
              </a:rPr>
              <a:t>Denk aan: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2" name="Hart 1">
            <a:extLst>
              <a:ext uri="{FF2B5EF4-FFF2-40B4-BE49-F238E27FC236}">
                <a16:creationId xmlns:a16="http://schemas.microsoft.com/office/drawing/2014/main" id="{803B4023-D50F-4145-AE47-EC75C9DCFB9D}"/>
              </a:ext>
            </a:extLst>
          </p:cNvPr>
          <p:cNvSpPr/>
          <p:nvPr/>
        </p:nvSpPr>
        <p:spPr>
          <a:xfrm>
            <a:off x="3077712" y="6073388"/>
            <a:ext cx="392430" cy="350520"/>
          </a:xfrm>
          <a:prstGeom prst="heart">
            <a:avLst/>
          </a:prstGeom>
          <a:solidFill>
            <a:srgbClr val="EE5131"/>
          </a:solidFill>
          <a:ln>
            <a:solidFill>
              <a:srgbClr val="EE5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952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grpSp>
        <p:nvGrpSpPr>
          <p:cNvPr id="241" name="Groep 240">
            <a:extLst>
              <a:ext uri="{FF2B5EF4-FFF2-40B4-BE49-F238E27FC236}">
                <a16:creationId xmlns:a16="http://schemas.microsoft.com/office/drawing/2014/main" id="{24CD8001-8669-43BC-9F27-3123C8521EA5}"/>
              </a:ext>
            </a:extLst>
          </p:cNvPr>
          <p:cNvGrpSpPr/>
          <p:nvPr/>
        </p:nvGrpSpPr>
        <p:grpSpPr>
          <a:xfrm>
            <a:off x="2352147" y="1748543"/>
            <a:ext cx="7487706" cy="1332631"/>
            <a:chOff x="1010973" y="747807"/>
            <a:chExt cx="2726211" cy="452054"/>
          </a:xfrm>
        </p:grpSpPr>
        <p:cxnSp>
          <p:nvCxnSpPr>
            <p:cNvPr id="242" name="Rechte verbindingslijn 241">
              <a:extLst>
                <a:ext uri="{FF2B5EF4-FFF2-40B4-BE49-F238E27FC236}">
                  <a16:creationId xmlns:a16="http://schemas.microsoft.com/office/drawing/2014/main" id="{0FBF0325-70EA-4A6A-B15D-D3A35A3992AF}"/>
                </a:ext>
              </a:extLst>
            </p:cNvPr>
            <p:cNvCxnSpPr>
              <a:endCxn id="262" idx="2"/>
            </p:cNvCxnSpPr>
            <p:nvPr/>
          </p:nvCxnSpPr>
          <p:spPr>
            <a:xfrm>
              <a:off x="1010973" y="749366"/>
              <a:ext cx="272621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Gelijkbenige driehoek 242">
              <a:extLst>
                <a:ext uri="{FF2B5EF4-FFF2-40B4-BE49-F238E27FC236}">
                  <a16:creationId xmlns:a16="http://schemas.microsoft.com/office/drawing/2014/main" id="{9A32DED1-10B6-409F-9479-35264243E3FB}"/>
                </a:ext>
              </a:extLst>
            </p:cNvPr>
            <p:cNvSpPr/>
            <p:nvPr/>
          </p:nvSpPr>
          <p:spPr>
            <a:xfrm rot="10800000">
              <a:off x="1010973" y="749366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44" name="Gelijkbenige driehoek 243">
              <a:extLst>
                <a:ext uri="{FF2B5EF4-FFF2-40B4-BE49-F238E27FC236}">
                  <a16:creationId xmlns:a16="http://schemas.microsoft.com/office/drawing/2014/main" id="{05DACAD9-C809-4193-93E4-55CE3023682F}"/>
                </a:ext>
              </a:extLst>
            </p:cNvPr>
            <p:cNvSpPr/>
            <p:nvPr/>
          </p:nvSpPr>
          <p:spPr>
            <a:xfrm rot="10800000">
              <a:off x="1468147" y="748024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59" name="Gelijkbenige driehoek 258">
              <a:extLst>
                <a:ext uri="{FF2B5EF4-FFF2-40B4-BE49-F238E27FC236}">
                  <a16:creationId xmlns:a16="http://schemas.microsoft.com/office/drawing/2014/main" id="{7351ECD1-19D2-4E9F-B7F7-4785276C0271}"/>
                </a:ext>
              </a:extLst>
            </p:cNvPr>
            <p:cNvSpPr/>
            <p:nvPr/>
          </p:nvSpPr>
          <p:spPr>
            <a:xfrm rot="10800000">
              <a:off x="1925320" y="749149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0" name="Gelijkbenige driehoek 259">
              <a:extLst>
                <a:ext uri="{FF2B5EF4-FFF2-40B4-BE49-F238E27FC236}">
                  <a16:creationId xmlns:a16="http://schemas.microsoft.com/office/drawing/2014/main" id="{709B7B0A-2595-4D02-8E8A-5D73804E69D1}"/>
                </a:ext>
              </a:extLst>
            </p:cNvPr>
            <p:cNvSpPr/>
            <p:nvPr/>
          </p:nvSpPr>
          <p:spPr>
            <a:xfrm rot="10800000">
              <a:off x="2382494" y="747807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1" name="Gelijkbenige driehoek 260">
              <a:extLst>
                <a:ext uri="{FF2B5EF4-FFF2-40B4-BE49-F238E27FC236}">
                  <a16:creationId xmlns:a16="http://schemas.microsoft.com/office/drawing/2014/main" id="{65314B5F-27D3-4971-A813-7D1CABE2642C}"/>
                </a:ext>
              </a:extLst>
            </p:cNvPr>
            <p:cNvSpPr/>
            <p:nvPr/>
          </p:nvSpPr>
          <p:spPr>
            <a:xfrm rot="10800000">
              <a:off x="2835297" y="750708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2" name="Gelijkbenige driehoek 261">
              <a:extLst>
                <a:ext uri="{FF2B5EF4-FFF2-40B4-BE49-F238E27FC236}">
                  <a16:creationId xmlns:a16="http://schemas.microsoft.com/office/drawing/2014/main" id="{5F69340A-71FE-48EA-8C10-B91053C412B5}"/>
                </a:ext>
              </a:extLst>
            </p:cNvPr>
            <p:cNvSpPr/>
            <p:nvPr/>
          </p:nvSpPr>
          <p:spPr>
            <a:xfrm rot="10800000">
              <a:off x="3292471" y="749366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</p:grp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9994" y="4245237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Goed! Ga zo door!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door</a:t>
            </a:r>
          </a:p>
        </p:txBody>
      </p:sp>
    </p:spTree>
    <p:extLst>
      <p:ext uri="{BB962C8B-B14F-4D97-AF65-F5344CB8AC3E}">
        <p14:creationId xmlns:p14="http://schemas.microsoft.com/office/powerpoint/2010/main" val="1782382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1352403" y="1560263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Bijna goed, probeer het nog eens!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  <a:latin typeface="+mj-lt"/>
              </a:rPr>
              <a:t>opnieuw</a:t>
            </a:r>
          </a:p>
        </p:txBody>
      </p:sp>
      <p:pic>
        <p:nvPicPr>
          <p:cNvPr id="211" name="Afbeelding 210">
            <a:extLst>
              <a:ext uri="{FF2B5EF4-FFF2-40B4-BE49-F238E27FC236}">
                <a16:creationId xmlns:a16="http://schemas.microsoft.com/office/drawing/2014/main" id="{4992E85A-53E5-417D-B554-051C11289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70" y="3088613"/>
            <a:ext cx="24288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53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4" name="Ovaal 333">
            <a:hlinkClick r:id="rId2" action="ppaction://hlinksldjump"/>
            <a:extLst>
              <a:ext uri="{FF2B5EF4-FFF2-40B4-BE49-F238E27FC236}">
                <a16:creationId xmlns:a16="http://schemas.microsoft.com/office/drawing/2014/main" id="{11850FE1-B342-43D5-8170-ECACC43C06FF}"/>
              </a:ext>
            </a:extLst>
          </p:cNvPr>
          <p:cNvSpPr/>
          <p:nvPr/>
        </p:nvSpPr>
        <p:spPr>
          <a:xfrm>
            <a:off x="8980037" y="2228840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50</a:t>
            </a:r>
          </a:p>
        </p:txBody>
      </p:sp>
      <p:sp>
        <p:nvSpPr>
          <p:cNvPr id="335" name="Ovaal 334">
            <a:hlinkClick r:id="rId3" action="ppaction://hlinksldjump"/>
            <a:extLst>
              <a:ext uri="{FF2B5EF4-FFF2-40B4-BE49-F238E27FC236}">
                <a16:creationId xmlns:a16="http://schemas.microsoft.com/office/drawing/2014/main" id="{D17B3369-3541-4F83-9FF7-CC1EC23AE7FC}"/>
              </a:ext>
            </a:extLst>
          </p:cNvPr>
          <p:cNvSpPr/>
          <p:nvPr/>
        </p:nvSpPr>
        <p:spPr>
          <a:xfrm>
            <a:off x="8980037" y="3472821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41</a:t>
            </a:r>
          </a:p>
        </p:txBody>
      </p:sp>
      <p:sp>
        <p:nvSpPr>
          <p:cNvPr id="336" name="Ovaal 335">
            <a:hlinkClick r:id="rId3" action="ppaction://hlinksldjump"/>
            <a:extLst>
              <a:ext uri="{FF2B5EF4-FFF2-40B4-BE49-F238E27FC236}">
                <a16:creationId xmlns:a16="http://schemas.microsoft.com/office/drawing/2014/main" id="{3F39B30C-E8B1-4F03-9E72-9E9B2D034446}"/>
              </a:ext>
            </a:extLst>
          </p:cNvPr>
          <p:cNvSpPr/>
          <p:nvPr/>
        </p:nvSpPr>
        <p:spPr>
          <a:xfrm>
            <a:off x="8980037" y="4716802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45</a:t>
            </a:r>
          </a:p>
        </p:txBody>
      </p:sp>
      <p:sp>
        <p:nvSpPr>
          <p:cNvPr id="211" name="Ovaal 210">
            <a:extLst>
              <a:ext uri="{FF2B5EF4-FFF2-40B4-BE49-F238E27FC236}">
                <a16:creationId xmlns:a16="http://schemas.microsoft.com/office/drawing/2014/main" id="{89B949A0-EBCF-4C02-8CF5-A916A96EA3C7}"/>
              </a:ext>
            </a:extLst>
          </p:cNvPr>
          <p:cNvSpPr/>
          <p:nvPr/>
        </p:nvSpPr>
        <p:spPr>
          <a:xfrm>
            <a:off x="1767893" y="3005614"/>
            <a:ext cx="1363150" cy="19125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2" name="Ovaal 211">
            <a:extLst>
              <a:ext uri="{FF2B5EF4-FFF2-40B4-BE49-F238E27FC236}">
                <a16:creationId xmlns:a16="http://schemas.microsoft.com/office/drawing/2014/main" id="{44138A41-814A-4ACD-B25E-0BC51F740633}"/>
              </a:ext>
            </a:extLst>
          </p:cNvPr>
          <p:cNvSpPr/>
          <p:nvPr/>
        </p:nvSpPr>
        <p:spPr>
          <a:xfrm>
            <a:off x="3373126" y="3005614"/>
            <a:ext cx="1363150" cy="19125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3" name="Ovaal 212">
            <a:extLst>
              <a:ext uri="{FF2B5EF4-FFF2-40B4-BE49-F238E27FC236}">
                <a16:creationId xmlns:a16="http://schemas.microsoft.com/office/drawing/2014/main" id="{F41F18E9-B83D-408B-8A9B-230E6FB8C5BA}"/>
              </a:ext>
            </a:extLst>
          </p:cNvPr>
          <p:cNvSpPr/>
          <p:nvPr/>
        </p:nvSpPr>
        <p:spPr>
          <a:xfrm>
            <a:off x="4992222" y="3005614"/>
            <a:ext cx="1363150" cy="19125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4" name="Ovaal 213">
            <a:extLst>
              <a:ext uri="{FF2B5EF4-FFF2-40B4-BE49-F238E27FC236}">
                <a16:creationId xmlns:a16="http://schemas.microsoft.com/office/drawing/2014/main" id="{A2ED0653-1AB9-431E-B2F6-BE349787990B}"/>
              </a:ext>
            </a:extLst>
          </p:cNvPr>
          <p:cNvSpPr/>
          <p:nvPr/>
        </p:nvSpPr>
        <p:spPr>
          <a:xfrm>
            <a:off x="6573270" y="3005614"/>
            <a:ext cx="1363150" cy="191251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5" name="Rechthoek 214">
            <a:extLst>
              <a:ext uri="{FF2B5EF4-FFF2-40B4-BE49-F238E27FC236}">
                <a16:creationId xmlns:a16="http://schemas.microsoft.com/office/drawing/2014/main" id="{253AE2B3-494C-4C46-93D8-96D2B9C9E380}"/>
              </a:ext>
            </a:extLst>
          </p:cNvPr>
          <p:cNvSpPr/>
          <p:nvPr/>
        </p:nvSpPr>
        <p:spPr>
          <a:xfrm>
            <a:off x="1737479" y="3238596"/>
            <a:ext cx="14239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800" dirty="0">
                <a:ln w="0"/>
                <a:solidFill>
                  <a:schemeClr val="bg1"/>
                </a:solidFill>
                <a:latin typeface="+mj-lt"/>
              </a:rPr>
              <a:t>20</a:t>
            </a:r>
            <a:endParaRPr lang="nl-NL" sz="8800" b="0" cap="none" spc="0" dirty="0">
              <a:ln w="0"/>
              <a:solidFill>
                <a:schemeClr val="bg1"/>
              </a:solidFill>
              <a:latin typeface="+mj-lt"/>
            </a:endParaRPr>
          </a:p>
        </p:txBody>
      </p:sp>
      <p:sp>
        <p:nvSpPr>
          <p:cNvPr id="216" name="Rechthoek 215">
            <a:extLst>
              <a:ext uri="{FF2B5EF4-FFF2-40B4-BE49-F238E27FC236}">
                <a16:creationId xmlns:a16="http://schemas.microsoft.com/office/drawing/2014/main" id="{A185A6B1-DBE9-4DD3-A788-864586738A63}"/>
              </a:ext>
            </a:extLst>
          </p:cNvPr>
          <p:cNvSpPr/>
          <p:nvPr/>
        </p:nvSpPr>
        <p:spPr>
          <a:xfrm>
            <a:off x="3345672" y="3238596"/>
            <a:ext cx="14239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800" b="0" cap="none" spc="0" dirty="0">
                <a:ln w="0"/>
                <a:solidFill>
                  <a:schemeClr val="bg1"/>
                </a:solidFill>
                <a:latin typeface="+mj-lt"/>
              </a:rPr>
              <a:t>30</a:t>
            </a:r>
          </a:p>
        </p:txBody>
      </p:sp>
      <p:sp>
        <p:nvSpPr>
          <p:cNvPr id="217" name="Rechthoek 216">
            <a:extLst>
              <a:ext uri="{FF2B5EF4-FFF2-40B4-BE49-F238E27FC236}">
                <a16:creationId xmlns:a16="http://schemas.microsoft.com/office/drawing/2014/main" id="{34C359AD-4A98-4E1E-BEF1-D164A765B28A}"/>
              </a:ext>
            </a:extLst>
          </p:cNvPr>
          <p:cNvSpPr/>
          <p:nvPr/>
        </p:nvSpPr>
        <p:spPr>
          <a:xfrm>
            <a:off x="4954441" y="3222460"/>
            <a:ext cx="14239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800" dirty="0">
                <a:ln w="0"/>
                <a:solidFill>
                  <a:schemeClr val="bg1"/>
                </a:solidFill>
                <a:latin typeface="+mj-lt"/>
              </a:rPr>
              <a:t>40</a:t>
            </a:r>
            <a:endParaRPr lang="nl-NL" sz="8800" b="0" cap="none" spc="0" dirty="0">
              <a:ln w="0"/>
              <a:solidFill>
                <a:schemeClr val="bg1"/>
              </a:solidFill>
              <a:latin typeface="+mj-lt"/>
            </a:endParaRPr>
          </a:p>
        </p:txBody>
      </p:sp>
      <p:sp>
        <p:nvSpPr>
          <p:cNvPr id="218" name="Rechthoek 217">
            <a:extLst>
              <a:ext uri="{FF2B5EF4-FFF2-40B4-BE49-F238E27FC236}">
                <a16:creationId xmlns:a16="http://schemas.microsoft.com/office/drawing/2014/main" id="{B6F7F0EF-54AD-41B4-808B-E2A1F11CDE84}"/>
              </a:ext>
            </a:extLst>
          </p:cNvPr>
          <p:cNvSpPr/>
          <p:nvPr/>
        </p:nvSpPr>
        <p:spPr>
          <a:xfrm>
            <a:off x="6562634" y="3222460"/>
            <a:ext cx="14239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800" b="0" cap="none" spc="0" dirty="0">
                <a:ln w="0"/>
                <a:solidFill>
                  <a:schemeClr val="bg1"/>
                </a:solidFill>
                <a:latin typeface="+mj-lt"/>
              </a:rPr>
              <a:t>…</a:t>
            </a:r>
          </a:p>
        </p:txBody>
      </p:sp>
      <p:sp>
        <p:nvSpPr>
          <p:cNvPr id="227" name="Rechthoek 226">
            <a:extLst>
              <a:ext uri="{FF2B5EF4-FFF2-40B4-BE49-F238E27FC236}">
                <a16:creationId xmlns:a16="http://schemas.microsoft.com/office/drawing/2014/main" id="{4B2452FA-E47F-4BA7-8740-1C0D2A104639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dirty="0">
                <a:ln w="0"/>
                <a:latin typeface="+mj-lt"/>
              </a:rPr>
              <a:t>Welk getal hoort op de … te staan?</a:t>
            </a:r>
            <a:endParaRPr lang="nl-NL" sz="3200" b="0" cap="none" spc="0" dirty="0">
              <a:ln w="0"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735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grpSp>
        <p:nvGrpSpPr>
          <p:cNvPr id="241" name="Groep 240">
            <a:extLst>
              <a:ext uri="{FF2B5EF4-FFF2-40B4-BE49-F238E27FC236}">
                <a16:creationId xmlns:a16="http://schemas.microsoft.com/office/drawing/2014/main" id="{24CD8001-8669-43BC-9F27-3123C8521EA5}"/>
              </a:ext>
            </a:extLst>
          </p:cNvPr>
          <p:cNvGrpSpPr/>
          <p:nvPr/>
        </p:nvGrpSpPr>
        <p:grpSpPr>
          <a:xfrm>
            <a:off x="2352147" y="1748543"/>
            <a:ext cx="7487706" cy="1332631"/>
            <a:chOff x="1010973" y="747807"/>
            <a:chExt cx="2726211" cy="452054"/>
          </a:xfrm>
        </p:grpSpPr>
        <p:cxnSp>
          <p:nvCxnSpPr>
            <p:cNvPr id="242" name="Rechte verbindingslijn 241">
              <a:extLst>
                <a:ext uri="{FF2B5EF4-FFF2-40B4-BE49-F238E27FC236}">
                  <a16:creationId xmlns:a16="http://schemas.microsoft.com/office/drawing/2014/main" id="{0FBF0325-70EA-4A6A-B15D-D3A35A3992AF}"/>
                </a:ext>
              </a:extLst>
            </p:cNvPr>
            <p:cNvCxnSpPr>
              <a:endCxn id="262" idx="2"/>
            </p:cNvCxnSpPr>
            <p:nvPr/>
          </p:nvCxnSpPr>
          <p:spPr>
            <a:xfrm>
              <a:off x="1010973" y="749366"/>
              <a:ext cx="272621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Gelijkbenige driehoek 242">
              <a:extLst>
                <a:ext uri="{FF2B5EF4-FFF2-40B4-BE49-F238E27FC236}">
                  <a16:creationId xmlns:a16="http://schemas.microsoft.com/office/drawing/2014/main" id="{9A32DED1-10B6-409F-9479-35264243E3FB}"/>
                </a:ext>
              </a:extLst>
            </p:cNvPr>
            <p:cNvSpPr/>
            <p:nvPr/>
          </p:nvSpPr>
          <p:spPr>
            <a:xfrm rot="10800000">
              <a:off x="1010973" y="749366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44" name="Gelijkbenige driehoek 243">
              <a:extLst>
                <a:ext uri="{FF2B5EF4-FFF2-40B4-BE49-F238E27FC236}">
                  <a16:creationId xmlns:a16="http://schemas.microsoft.com/office/drawing/2014/main" id="{05DACAD9-C809-4193-93E4-55CE3023682F}"/>
                </a:ext>
              </a:extLst>
            </p:cNvPr>
            <p:cNvSpPr/>
            <p:nvPr/>
          </p:nvSpPr>
          <p:spPr>
            <a:xfrm rot="10800000">
              <a:off x="1468147" y="748024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59" name="Gelijkbenige driehoek 258">
              <a:extLst>
                <a:ext uri="{FF2B5EF4-FFF2-40B4-BE49-F238E27FC236}">
                  <a16:creationId xmlns:a16="http://schemas.microsoft.com/office/drawing/2014/main" id="{7351ECD1-19D2-4E9F-B7F7-4785276C0271}"/>
                </a:ext>
              </a:extLst>
            </p:cNvPr>
            <p:cNvSpPr/>
            <p:nvPr/>
          </p:nvSpPr>
          <p:spPr>
            <a:xfrm rot="10800000">
              <a:off x="1925320" y="749149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0" name="Gelijkbenige driehoek 259">
              <a:extLst>
                <a:ext uri="{FF2B5EF4-FFF2-40B4-BE49-F238E27FC236}">
                  <a16:creationId xmlns:a16="http://schemas.microsoft.com/office/drawing/2014/main" id="{709B7B0A-2595-4D02-8E8A-5D73804E69D1}"/>
                </a:ext>
              </a:extLst>
            </p:cNvPr>
            <p:cNvSpPr/>
            <p:nvPr/>
          </p:nvSpPr>
          <p:spPr>
            <a:xfrm rot="10800000">
              <a:off x="2382494" y="747807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1" name="Gelijkbenige driehoek 260">
              <a:extLst>
                <a:ext uri="{FF2B5EF4-FFF2-40B4-BE49-F238E27FC236}">
                  <a16:creationId xmlns:a16="http://schemas.microsoft.com/office/drawing/2014/main" id="{65314B5F-27D3-4971-A813-7D1CABE2642C}"/>
                </a:ext>
              </a:extLst>
            </p:cNvPr>
            <p:cNvSpPr/>
            <p:nvPr/>
          </p:nvSpPr>
          <p:spPr>
            <a:xfrm rot="10800000">
              <a:off x="2835297" y="750708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2" name="Gelijkbenige driehoek 261">
              <a:extLst>
                <a:ext uri="{FF2B5EF4-FFF2-40B4-BE49-F238E27FC236}">
                  <a16:creationId xmlns:a16="http://schemas.microsoft.com/office/drawing/2014/main" id="{5F69340A-71FE-48EA-8C10-B91053C412B5}"/>
                </a:ext>
              </a:extLst>
            </p:cNvPr>
            <p:cNvSpPr/>
            <p:nvPr/>
          </p:nvSpPr>
          <p:spPr>
            <a:xfrm rot="10800000">
              <a:off x="3292471" y="749366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</p:grp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9994" y="4245237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Goed! Ga zo door!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door</a:t>
            </a:r>
          </a:p>
        </p:txBody>
      </p:sp>
    </p:spTree>
    <p:extLst>
      <p:ext uri="{BB962C8B-B14F-4D97-AF65-F5344CB8AC3E}">
        <p14:creationId xmlns:p14="http://schemas.microsoft.com/office/powerpoint/2010/main" val="3807884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grpSp>
        <p:nvGrpSpPr>
          <p:cNvPr id="241" name="Groep 240">
            <a:extLst>
              <a:ext uri="{FF2B5EF4-FFF2-40B4-BE49-F238E27FC236}">
                <a16:creationId xmlns:a16="http://schemas.microsoft.com/office/drawing/2014/main" id="{24CD8001-8669-43BC-9F27-3123C8521EA5}"/>
              </a:ext>
            </a:extLst>
          </p:cNvPr>
          <p:cNvGrpSpPr/>
          <p:nvPr/>
        </p:nvGrpSpPr>
        <p:grpSpPr>
          <a:xfrm>
            <a:off x="2352147" y="1748543"/>
            <a:ext cx="7487706" cy="1332631"/>
            <a:chOff x="1010973" y="747807"/>
            <a:chExt cx="2726211" cy="452054"/>
          </a:xfrm>
        </p:grpSpPr>
        <p:cxnSp>
          <p:nvCxnSpPr>
            <p:cNvPr id="242" name="Rechte verbindingslijn 241">
              <a:extLst>
                <a:ext uri="{FF2B5EF4-FFF2-40B4-BE49-F238E27FC236}">
                  <a16:creationId xmlns:a16="http://schemas.microsoft.com/office/drawing/2014/main" id="{0FBF0325-70EA-4A6A-B15D-D3A35A3992AF}"/>
                </a:ext>
              </a:extLst>
            </p:cNvPr>
            <p:cNvCxnSpPr>
              <a:endCxn id="262" idx="2"/>
            </p:cNvCxnSpPr>
            <p:nvPr/>
          </p:nvCxnSpPr>
          <p:spPr>
            <a:xfrm>
              <a:off x="1010973" y="749366"/>
              <a:ext cx="272621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Gelijkbenige driehoek 242">
              <a:extLst>
                <a:ext uri="{FF2B5EF4-FFF2-40B4-BE49-F238E27FC236}">
                  <a16:creationId xmlns:a16="http://schemas.microsoft.com/office/drawing/2014/main" id="{9A32DED1-10B6-409F-9479-35264243E3FB}"/>
                </a:ext>
              </a:extLst>
            </p:cNvPr>
            <p:cNvSpPr/>
            <p:nvPr/>
          </p:nvSpPr>
          <p:spPr>
            <a:xfrm rot="10800000">
              <a:off x="1010973" y="749366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44" name="Gelijkbenige driehoek 243">
              <a:extLst>
                <a:ext uri="{FF2B5EF4-FFF2-40B4-BE49-F238E27FC236}">
                  <a16:creationId xmlns:a16="http://schemas.microsoft.com/office/drawing/2014/main" id="{05DACAD9-C809-4193-93E4-55CE3023682F}"/>
                </a:ext>
              </a:extLst>
            </p:cNvPr>
            <p:cNvSpPr/>
            <p:nvPr/>
          </p:nvSpPr>
          <p:spPr>
            <a:xfrm rot="10800000">
              <a:off x="1468147" y="748024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59" name="Gelijkbenige driehoek 258">
              <a:extLst>
                <a:ext uri="{FF2B5EF4-FFF2-40B4-BE49-F238E27FC236}">
                  <a16:creationId xmlns:a16="http://schemas.microsoft.com/office/drawing/2014/main" id="{7351ECD1-19D2-4E9F-B7F7-4785276C0271}"/>
                </a:ext>
              </a:extLst>
            </p:cNvPr>
            <p:cNvSpPr/>
            <p:nvPr/>
          </p:nvSpPr>
          <p:spPr>
            <a:xfrm rot="10800000">
              <a:off x="1925320" y="749149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0" name="Gelijkbenige driehoek 259">
              <a:extLst>
                <a:ext uri="{FF2B5EF4-FFF2-40B4-BE49-F238E27FC236}">
                  <a16:creationId xmlns:a16="http://schemas.microsoft.com/office/drawing/2014/main" id="{709B7B0A-2595-4D02-8E8A-5D73804E69D1}"/>
                </a:ext>
              </a:extLst>
            </p:cNvPr>
            <p:cNvSpPr/>
            <p:nvPr/>
          </p:nvSpPr>
          <p:spPr>
            <a:xfrm rot="10800000">
              <a:off x="2382494" y="747807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1" name="Gelijkbenige driehoek 260">
              <a:extLst>
                <a:ext uri="{FF2B5EF4-FFF2-40B4-BE49-F238E27FC236}">
                  <a16:creationId xmlns:a16="http://schemas.microsoft.com/office/drawing/2014/main" id="{65314B5F-27D3-4971-A813-7D1CABE2642C}"/>
                </a:ext>
              </a:extLst>
            </p:cNvPr>
            <p:cNvSpPr/>
            <p:nvPr/>
          </p:nvSpPr>
          <p:spPr>
            <a:xfrm rot="10800000">
              <a:off x="2835297" y="750708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2" name="Gelijkbenige driehoek 261">
              <a:extLst>
                <a:ext uri="{FF2B5EF4-FFF2-40B4-BE49-F238E27FC236}">
                  <a16:creationId xmlns:a16="http://schemas.microsoft.com/office/drawing/2014/main" id="{5F69340A-71FE-48EA-8C10-B91053C412B5}"/>
                </a:ext>
              </a:extLst>
            </p:cNvPr>
            <p:cNvSpPr/>
            <p:nvPr/>
          </p:nvSpPr>
          <p:spPr>
            <a:xfrm rot="10800000">
              <a:off x="3292471" y="749366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</p:grp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9994" y="4245237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Goed! Ga zo door!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door</a:t>
            </a:r>
          </a:p>
        </p:txBody>
      </p:sp>
    </p:spTree>
    <p:extLst>
      <p:ext uri="{BB962C8B-B14F-4D97-AF65-F5344CB8AC3E}">
        <p14:creationId xmlns:p14="http://schemas.microsoft.com/office/powerpoint/2010/main" val="3110700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1352403" y="1560263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Bijna goed, probeer het nog eens!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  <a:latin typeface="+mj-lt"/>
              </a:rPr>
              <a:t>opnieuw</a:t>
            </a:r>
          </a:p>
        </p:txBody>
      </p:sp>
      <p:pic>
        <p:nvPicPr>
          <p:cNvPr id="211" name="Afbeelding 210">
            <a:extLst>
              <a:ext uri="{FF2B5EF4-FFF2-40B4-BE49-F238E27FC236}">
                <a16:creationId xmlns:a16="http://schemas.microsoft.com/office/drawing/2014/main" id="{33E1992C-D4A8-4DCE-9EB7-D4D515A7F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70" y="3088613"/>
            <a:ext cx="24288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44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dirty="0">
                <a:ln w="0"/>
                <a:latin typeface="+mj-lt"/>
              </a:rPr>
              <a:t>Mia de kip heeft 9 kuikens, hoeveel verstoppen zich?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334" name="Ovaal 333">
            <a:hlinkClick r:id="rId2" action="ppaction://hlinksldjump"/>
            <a:extLst>
              <a:ext uri="{FF2B5EF4-FFF2-40B4-BE49-F238E27FC236}">
                <a16:creationId xmlns:a16="http://schemas.microsoft.com/office/drawing/2014/main" id="{11850FE1-B342-43D5-8170-ECACC43C06FF}"/>
              </a:ext>
            </a:extLst>
          </p:cNvPr>
          <p:cNvSpPr/>
          <p:nvPr/>
        </p:nvSpPr>
        <p:spPr>
          <a:xfrm>
            <a:off x="8330055" y="2231688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335" name="Ovaal 334">
            <a:hlinkClick r:id="rId3" action="ppaction://hlinksldjump"/>
            <a:extLst>
              <a:ext uri="{FF2B5EF4-FFF2-40B4-BE49-F238E27FC236}">
                <a16:creationId xmlns:a16="http://schemas.microsoft.com/office/drawing/2014/main" id="{D17B3369-3541-4F83-9FF7-CC1EC23AE7FC}"/>
              </a:ext>
            </a:extLst>
          </p:cNvPr>
          <p:cNvSpPr/>
          <p:nvPr/>
        </p:nvSpPr>
        <p:spPr>
          <a:xfrm>
            <a:off x="8330055" y="3475669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6</a:t>
            </a:r>
          </a:p>
        </p:txBody>
      </p:sp>
      <p:sp>
        <p:nvSpPr>
          <p:cNvPr id="336" name="Ovaal 335">
            <a:hlinkClick r:id="rId2" action="ppaction://hlinksldjump"/>
            <a:extLst>
              <a:ext uri="{FF2B5EF4-FFF2-40B4-BE49-F238E27FC236}">
                <a16:creationId xmlns:a16="http://schemas.microsoft.com/office/drawing/2014/main" id="{3F39B30C-E8B1-4F03-9E72-9E9B2D034446}"/>
              </a:ext>
            </a:extLst>
          </p:cNvPr>
          <p:cNvSpPr/>
          <p:nvPr/>
        </p:nvSpPr>
        <p:spPr>
          <a:xfrm>
            <a:off x="8330055" y="4719650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623CC8-8A50-4F10-B15B-F0F1C4A8C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921" y="1597391"/>
            <a:ext cx="2095500" cy="1828800"/>
          </a:xfrm>
          <a:prstGeom prst="rect">
            <a:avLst/>
          </a:prstGeom>
        </p:spPr>
      </p:pic>
      <p:pic>
        <p:nvPicPr>
          <p:cNvPr id="279" name="Afbeelding 278">
            <a:extLst>
              <a:ext uri="{FF2B5EF4-FFF2-40B4-BE49-F238E27FC236}">
                <a16:creationId xmlns:a16="http://schemas.microsoft.com/office/drawing/2014/main" id="{09F5A103-EE28-4298-A064-56506BDC2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79" y="3909175"/>
            <a:ext cx="2095500" cy="1828800"/>
          </a:xfrm>
          <a:prstGeom prst="rect">
            <a:avLst/>
          </a:prstGeom>
        </p:spPr>
      </p:pic>
      <p:pic>
        <p:nvPicPr>
          <p:cNvPr id="280" name="Afbeelding 279">
            <a:extLst>
              <a:ext uri="{FF2B5EF4-FFF2-40B4-BE49-F238E27FC236}">
                <a16:creationId xmlns:a16="http://schemas.microsoft.com/office/drawing/2014/main" id="{BAD9914A-EA8A-4CE4-AF63-3330BCA67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227" y="3671893"/>
            <a:ext cx="20955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83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grpSp>
        <p:nvGrpSpPr>
          <p:cNvPr id="241" name="Groep 240">
            <a:extLst>
              <a:ext uri="{FF2B5EF4-FFF2-40B4-BE49-F238E27FC236}">
                <a16:creationId xmlns:a16="http://schemas.microsoft.com/office/drawing/2014/main" id="{24CD8001-8669-43BC-9F27-3123C8521EA5}"/>
              </a:ext>
            </a:extLst>
          </p:cNvPr>
          <p:cNvGrpSpPr/>
          <p:nvPr/>
        </p:nvGrpSpPr>
        <p:grpSpPr>
          <a:xfrm>
            <a:off x="2352147" y="1748543"/>
            <a:ext cx="7487706" cy="1332631"/>
            <a:chOff x="1010973" y="747807"/>
            <a:chExt cx="2726211" cy="452054"/>
          </a:xfrm>
        </p:grpSpPr>
        <p:cxnSp>
          <p:nvCxnSpPr>
            <p:cNvPr id="242" name="Rechte verbindingslijn 241">
              <a:extLst>
                <a:ext uri="{FF2B5EF4-FFF2-40B4-BE49-F238E27FC236}">
                  <a16:creationId xmlns:a16="http://schemas.microsoft.com/office/drawing/2014/main" id="{0FBF0325-70EA-4A6A-B15D-D3A35A3992AF}"/>
                </a:ext>
              </a:extLst>
            </p:cNvPr>
            <p:cNvCxnSpPr>
              <a:endCxn id="262" idx="2"/>
            </p:cNvCxnSpPr>
            <p:nvPr/>
          </p:nvCxnSpPr>
          <p:spPr>
            <a:xfrm>
              <a:off x="1010973" y="749366"/>
              <a:ext cx="272621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Gelijkbenige driehoek 242">
              <a:extLst>
                <a:ext uri="{FF2B5EF4-FFF2-40B4-BE49-F238E27FC236}">
                  <a16:creationId xmlns:a16="http://schemas.microsoft.com/office/drawing/2014/main" id="{9A32DED1-10B6-409F-9479-35264243E3FB}"/>
                </a:ext>
              </a:extLst>
            </p:cNvPr>
            <p:cNvSpPr/>
            <p:nvPr/>
          </p:nvSpPr>
          <p:spPr>
            <a:xfrm rot="10800000">
              <a:off x="1010973" y="749366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44" name="Gelijkbenige driehoek 243">
              <a:extLst>
                <a:ext uri="{FF2B5EF4-FFF2-40B4-BE49-F238E27FC236}">
                  <a16:creationId xmlns:a16="http://schemas.microsoft.com/office/drawing/2014/main" id="{05DACAD9-C809-4193-93E4-55CE3023682F}"/>
                </a:ext>
              </a:extLst>
            </p:cNvPr>
            <p:cNvSpPr/>
            <p:nvPr/>
          </p:nvSpPr>
          <p:spPr>
            <a:xfrm rot="10800000">
              <a:off x="1468147" y="748024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59" name="Gelijkbenige driehoek 258">
              <a:extLst>
                <a:ext uri="{FF2B5EF4-FFF2-40B4-BE49-F238E27FC236}">
                  <a16:creationId xmlns:a16="http://schemas.microsoft.com/office/drawing/2014/main" id="{7351ECD1-19D2-4E9F-B7F7-4785276C0271}"/>
                </a:ext>
              </a:extLst>
            </p:cNvPr>
            <p:cNvSpPr/>
            <p:nvPr/>
          </p:nvSpPr>
          <p:spPr>
            <a:xfrm rot="10800000">
              <a:off x="1925320" y="749149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0" name="Gelijkbenige driehoek 259">
              <a:extLst>
                <a:ext uri="{FF2B5EF4-FFF2-40B4-BE49-F238E27FC236}">
                  <a16:creationId xmlns:a16="http://schemas.microsoft.com/office/drawing/2014/main" id="{709B7B0A-2595-4D02-8E8A-5D73804E69D1}"/>
                </a:ext>
              </a:extLst>
            </p:cNvPr>
            <p:cNvSpPr/>
            <p:nvPr/>
          </p:nvSpPr>
          <p:spPr>
            <a:xfrm rot="10800000">
              <a:off x="2382494" y="747807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1" name="Gelijkbenige driehoek 260">
              <a:extLst>
                <a:ext uri="{FF2B5EF4-FFF2-40B4-BE49-F238E27FC236}">
                  <a16:creationId xmlns:a16="http://schemas.microsoft.com/office/drawing/2014/main" id="{65314B5F-27D3-4971-A813-7D1CABE2642C}"/>
                </a:ext>
              </a:extLst>
            </p:cNvPr>
            <p:cNvSpPr/>
            <p:nvPr/>
          </p:nvSpPr>
          <p:spPr>
            <a:xfrm rot="10800000">
              <a:off x="2835297" y="750708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2" name="Gelijkbenige driehoek 261">
              <a:extLst>
                <a:ext uri="{FF2B5EF4-FFF2-40B4-BE49-F238E27FC236}">
                  <a16:creationId xmlns:a16="http://schemas.microsoft.com/office/drawing/2014/main" id="{5F69340A-71FE-48EA-8C10-B91053C412B5}"/>
                </a:ext>
              </a:extLst>
            </p:cNvPr>
            <p:cNvSpPr/>
            <p:nvPr/>
          </p:nvSpPr>
          <p:spPr>
            <a:xfrm rot="10800000">
              <a:off x="3292471" y="749366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</p:grp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9994" y="4245237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Goed! Ga zo door!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door</a:t>
            </a:r>
          </a:p>
        </p:txBody>
      </p:sp>
    </p:spTree>
    <p:extLst>
      <p:ext uri="{BB962C8B-B14F-4D97-AF65-F5344CB8AC3E}">
        <p14:creationId xmlns:p14="http://schemas.microsoft.com/office/powerpoint/2010/main" val="3244784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1352403" y="1560263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Bijna goed, probeer het nog eens!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  <a:latin typeface="+mj-lt"/>
              </a:rPr>
              <a:t>opnieuw</a:t>
            </a:r>
          </a:p>
        </p:txBody>
      </p:sp>
      <p:pic>
        <p:nvPicPr>
          <p:cNvPr id="211" name="Afbeelding 210">
            <a:extLst>
              <a:ext uri="{FF2B5EF4-FFF2-40B4-BE49-F238E27FC236}">
                <a16:creationId xmlns:a16="http://schemas.microsoft.com/office/drawing/2014/main" id="{66AFE6F9-5EC1-49BB-A06F-EE8B0AD24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70" y="3088613"/>
            <a:ext cx="24288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47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dirty="0">
                <a:ln w="0"/>
                <a:latin typeface="+mj-lt"/>
              </a:rPr>
              <a:t>Kim koopt een chocolade ei voor 3 euro, hoeveel houdt ze over?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334" name="Ovaal 333">
            <a:hlinkClick r:id="rId2" action="ppaction://hlinksldjump"/>
            <a:extLst>
              <a:ext uri="{FF2B5EF4-FFF2-40B4-BE49-F238E27FC236}">
                <a16:creationId xmlns:a16="http://schemas.microsoft.com/office/drawing/2014/main" id="{11850FE1-B342-43D5-8170-ECACC43C06FF}"/>
              </a:ext>
            </a:extLst>
          </p:cNvPr>
          <p:cNvSpPr/>
          <p:nvPr/>
        </p:nvSpPr>
        <p:spPr>
          <a:xfrm>
            <a:off x="8330055" y="2231688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0</a:t>
            </a:r>
          </a:p>
        </p:txBody>
      </p:sp>
      <p:sp>
        <p:nvSpPr>
          <p:cNvPr id="335" name="Ovaal 334">
            <a:hlinkClick r:id="rId2" action="ppaction://hlinksldjump"/>
            <a:extLst>
              <a:ext uri="{FF2B5EF4-FFF2-40B4-BE49-F238E27FC236}">
                <a16:creationId xmlns:a16="http://schemas.microsoft.com/office/drawing/2014/main" id="{D17B3369-3541-4F83-9FF7-CC1EC23AE7FC}"/>
              </a:ext>
            </a:extLst>
          </p:cNvPr>
          <p:cNvSpPr/>
          <p:nvPr/>
        </p:nvSpPr>
        <p:spPr>
          <a:xfrm>
            <a:off x="8330055" y="3475669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336" name="Ovaal 335">
            <a:hlinkClick r:id="rId3" action="ppaction://hlinksldjump"/>
            <a:extLst>
              <a:ext uri="{FF2B5EF4-FFF2-40B4-BE49-F238E27FC236}">
                <a16:creationId xmlns:a16="http://schemas.microsoft.com/office/drawing/2014/main" id="{3F39B30C-E8B1-4F03-9E72-9E9B2D034446}"/>
              </a:ext>
            </a:extLst>
          </p:cNvPr>
          <p:cNvSpPr/>
          <p:nvPr/>
        </p:nvSpPr>
        <p:spPr>
          <a:xfrm>
            <a:off x="8330055" y="4719650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6</a:t>
            </a:r>
          </a:p>
        </p:txBody>
      </p:sp>
      <p:pic>
        <p:nvPicPr>
          <p:cNvPr id="211" name="Picture 2" descr="Image result for euro clipart">
            <a:extLst>
              <a:ext uri="{FF2B5EF4-FFF2-40B4-BE49-F238E27FC236}">
                <a16:creationId xmlns:a16="http://schemas.microsoft.com/office/drawing/2014/main" id="{2934D3A3-FC29-442D-99C1-682125220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94" y="2645908"/>
            <a:ext cx="1377382" cy="13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Afbeelding 211">
            <a:extLst>
              <a:ext uri="{FF2B5EF4-FFF2-40B4-BE49-F238E27FC236}">
                <a16:creationId xmlns:a16="http://schemas.microsoft.com/office/drawing/2014/main" id="{2897AFC3-813D-43B1-BFDA-0B34B58B0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977" y="3999149"/>
            <a:ext cx="4100512" cy="2141563"/>
          </a:xfrm>
          <a:prstGeom prst="rect">
            <a:avLst/>
          </a:prstGeom>
        </p:spPr>
      </p:pic>
      <p:pic>
        <p:nvPicPr>
          <p:cNvPr id="213" name="Picture 2" descr="Image result for euro clipart">
            <a:extLst>
              <a:ext uri="{FF2B5EF4-FFF2-40B4-BE49-F238E27FC236}">
                <a16:creationId xmlns:a16="http://schemas.microsoft.com/office/drawing/2014/main" id="{9DB9762C-6BA6-43BD-8D75-D23EB459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66" y="1515265"/>
            <a:ext cx="1377382" cy="13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2" descr="Image result for euro clipart">
            <a:extLst>
              <a:ext uri="{FF2B5EF4-FFF2-40B4-BE49-F238E27FC236}">
                <a16:creationId xmlns:a16="http://schemas.microsoft.com/office/drawing/2014/main" id="{DC45DAF1-D02C-45EC-81ED-3D2501917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43" y="2056478"/>
            <a:ext cx="1377382" cy="13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2" descr="Image result for euro clipart">
            <a:extLst>
              <a:ext uri="{FF2B5EF4-FFF2-40B4-BE49-F238E27FC236}">
                <a16:creationId xmlns:a16="http://schemas.microsoft.com/office/drawing/2014/main" id="{DE6B6DC7-E74C-437D-A8A5-B6A876DFF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22" y="4504526"/>
            <a:ext cx="1377382" cy="13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10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grpSp>
        <p:nvGrpSpPr>
          <p:cNvPr id="241" name="Groep 240">
            <a:extLst>
              <a:ext uri="{FF2B5EF4-FFF2-40B4-BE49-F238E27FC236}">
                <a16:creationId xmlns:a16="http://schemas.microsoft.com/office/drawing/2014/main" id="{24CD8001-8669-43BC-9F27-3123C8521EA5}"/>
              </a:ext>
            </a:extLst>
          </p:cNvPr>
          <p:cNvGrpSpPr/>
          <p:nvPr/>
        </p:nvGrpSpPr>
        <p:grpSpPr>
          <a:xfrm>
            <a:off x="2352147" y="1748543"/>
            <a:ext cx="7487706" cy="1332631"/>
            <a:chOff x="1010973" y="747807"/>
            <a:chExt cx="2726211" cy="452054"/>
          </a:xfrm>
        </p:grpSpPr>
        <p:cxnSp>
          <p:nvCxnSpPr>
            <p:cNvPr id="242" name="Rechte verbindingslijn 241">
              <a:extLst>
                <a:ext uri="{FF2B5EF4-FFF2-40B4-BE49-F238E27FC236}">
                  <a16:creationId xmlns:a16="http://schemas.microsoft.com/office/drawing/2014/main" id="{0FBF0325-70EA-4A6A-B15D-D3A35A3992AF}"/>
                </a:ext>
              </a:extLst>
            </p:cNvPr>
            <p:cNvCxnSpPr>
              <a:endCxn id="262" idx="2"/>
            </p:cNvCxnSpPr>
            <p:nvPr/>
          </p:nvCxnSpPr>
          <p:spPr>
            <a:xfrm>
              <a:off x="1010973" y="749366"/>
              <a:ext cx="272621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Gelijkbenige driehoek 242">
              <a:extLst>
                <a:ext uri="{FF2B5EF4-FFF2-40B4-BE49-F238E27FC236}">
                  <a16:creationId xmlns:a16="http://schemas.microsoft.com/office/drawing/2014/main" id="{9A32DED1-10B6-409F-9479-35264243E3FB}"/>
                </a:ext>
              </a:extLst>
            </p:cNvPr>
            <p:cNvSpPr/>
            <p:nvPr/>
          </p:nvSpPr>
          <p:spPr>
            <a:xfrm rot="10800000">
              <a:off x="1010973" y="749366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44" name="Gelijkbenige driehoek 243">
              <a:extLst>
                <a:ext uri="{FF2B5EF4-FFF2-40B4-BE49-F238E27FC236}">
                  <a16:creationId xmlns:a16="http://schemas.microsoft.com/office/drawing/2014/main" id="{05DACAD9-C809-4193-93E4-55CE3023682F}"/>
                </a:ext>
              </a:extLst>
            </p:cNvPr>
            <p:cNvSpPr/>
            <p:nvPr/>
          </p:nvSpPr>
          <p:spPr>
            <a:xfrm rot="10800000">
              <a:off x="1468147" y="748024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59" name="Gelijkbenige driehoek 258">
              <a:extLst>
                <a:ext uri="{FF2B5EF4-FFF2-40B4-BE49-F238E27FC236}">
                  <a16:creationId xmlns:a16="http://schemas.microsoft.com/office/drawing/2014/main" id="{7351ECD1-19D2-4E9F-B7F7-4785276C0271}"/>
                </a:ext>
              </a:extLst>
            </p:cNvPr>
            <p:cNvSpPr/>
            <p:nvPr/>
          </p:nvSpPr>
          <p:spPr>
            <a:xfrm rot="10800000">
              <a:off x="1925320" y="749149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0" name="Gelijkbenige driehoek 259">
              <a:extLst>
                <a:ext uri="{FF2B5EF4-FFF2-40B4-BE49-F238E27FC236}">
                  <a16:creationId xmlns:a16="http://schemas.microsoft.com/office/drawing/2014/main" id="{709B7B0A-2595-4D02-8E8A-5D73804E69D1}"/>
                </a:ext>
              </a:extLst>
            </p:cNvPr>
            <p:cNvSpPr/>
            <p:nvPr/>
          </p:nvSpPr>
          <p:spPr>
            <a:xfrm rot="10800000">
              <a:off x="2382494" y="747807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1" name="Gelijkbenige driehoek 260">
              <a:extLst>
                <a:ext uri="{FF2B5EF4-FFF2-40B4-BE49-F238E27FC236}">
                  <a16:creationId xmlns:a16="http://schemas.microsoft.com/office/drawing/2014/main" id="{65314B5F-27D3-4971-A813-7D1CABE2642C}"/>
                </a:ext>
              </a:extLst>
            </p:cNvPr>
            <p:cNvSpPr/>
            <p:nvPr/>
          </p:nvSpPr>
          <p:spPr>
            <a:xfrm rot="10800000">
              <a:off x="2835297" y="750708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2" name="Gelijkbenige driehoek 261">
              <a:extLst>
                <a:ext uri="{FF2B5EF4-FFF2-40B4-BE49-F238E27FC236}">
                  <a16:creationId xmlns:a16="http://schemas.microsoft.com/office/drawing/2014/main" id="{5F69340A-71FE-48EA-8C10-B91053C412B5}"/>
                </a:ext>
              </a:extLst>
            </p:cNvPr>
            <p:cNvSpPr/>
            <p:nvPr/>
          </p:nvSpPr>
          <p:spPr>
            <a:xfrm rot="10800000">
              <a:off x="3292471" y="749366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</p:grp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9994" y="4245237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Goed! Ga zo door!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door</a:t>
            </a:r>
          </a:p>
        </p:txBody>
      </p:sp>
    </p:spTree>
    <p:extLst>
      <p:ext uri="{BB962C8B-B14F-4D97-AF65-F5344CB8AC3E}">
        <p14:creationId xmlns:p14="http://schemas.microsoft.com/office/powerpoint/2010/main" val="4220811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1352403" y="1560263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Bijna goed, probeer het nog eens!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  <a:latin typeface="+mj-lt"/>
              </a:rPr>
              <a:t>opnieuw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0BD86CE-727C-4258-B28C-D7B5C34E3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70" y="3088613"/>
            <a:ext cx="24288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21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dirty="0">
                <a:ln w="0"/>
                <a:latin typeface="+mj-lt"/>
              </a:rPr>
              <a:t>In elke mand passen 6 eieren, hoeveel eieren passen in 3 manden?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334" name="Ovaal 333">
            <a:hlinkClick r:id="rId2" action="ppaction://hlinksldjump"/>
            <a:extLst>
              <a:ext uri="{FF2B5EF4-FFF2-40B4-BE49-F238E27FC236}">
                <a16:creationId xmlns:a16="http://schemas.microsoft.com/office/drawing/2014/main" id="{11850FE1-B342-43D5-8170-ECACC43C06FF}"/>
              </a:ext>
            </a:extLst>
          </p:cNvPr>
          <p:cNvSpPr/>
          <p:nvPr/>
        </p:nvSpPr>
        <p:spPr>
          <a:xfrm>
            <a:off x="8330055" y="2231688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16</a:t>
            </a:r>
          </a:p>
        </p:txBody>
      </p:sp>
      <p:sp>
        <p:nvSpPr>
          <p:cNvPr id="335" name="Ovaal 334">
            <a:hlinkClick r:id="rId3" action="ppaction://hlinksldjump"/>
            <a:extLst>
              <a:ext uri="{FF2B5EF4-FFF2-40B4-BE49-F238E27FC236}">
                <a16:creationId xmlns:a16="http://schemas.microsoft.com/office/drawing/2014/main" id="{D17B3369-3541-4F83-9FF7-CC1EC23AE7FC}"/>
              </a:ext>
            </a:extLst>
          </p:cNvPr>
          <p:cNvSpPr/>
          <p:nvPr/>
        </p:nvSpPr>
        <p:spPr>
          <a:xfrm>
            <a:off x="8330055" y="3475669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18</a:t>
            </a:r>
          </a:p>
        </p:txBody>
      </p:sp>
      <p:sp>
        <p:nvSpPr>
          <p:cNvPr id="336" name="Ovaal 335">
            <a:hlinkClick r:id="rId2" action="ppaction://hlinksldjump"/>
            <a:extLst>
              <a:ext uri="{FF2B5EF4-FFF2-40B4-BE49-F238E27FC236}">
                <a16:creationId xmlns:a16="http://schemas.microsoft.com/office/drawing/2014/main" id="{3F39B30C-E8B1-4F03-9E72-9E9B2D034446}"/>
              </a:ext>
            </a:extLst>
          </p:cNvPr>
          <p:cNvSpPr/>
          <p:nvPr/>
        </p:nvSpPr>
        <p:spPr>
          <a:xfrm>
            <a:off x="8330055" y="4719650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12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DB5A277-1294-4EFD-8595-1F0B01E91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763" y="2035506"/>
            <a:ext cx="42386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49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1188470" y="1504294"/>
            <a:ext cx="45548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Goed! </a:t>
            </a:r>
          </a:p>
        </p:txBody>
      </p:sp>
      <p:sp>
        <p:nvSpPr>
          <p:cNvPr id="232" name="Rechthoek 231">
            <a:extLst>
              <a:ext uri="{FF2B5EF4-FFF2-40B4-BE49-F238E27FC236}">
                <a16:creationId xmlns:a16="http://schemas.microsoft.com/office/drawing/2014/main" id="{649FF7F8-AFC6-4D2A-8B12-DFE8A5FFE61A}"/>
              </a:ext>
            </a:extLst>
          </p:cNvPr>
          <p:cNvSpPr/>
          <p:nvPr/>
        </p:nvSpPr>
        <p:spPr>
          <a:xfrm rot="20820922">
            <a:off x="1754582" y="3639630"/>
            <a:ext cx="481350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0" cap="none" spc="0" dirty="0">
                <a:ln w="0"/>
                <a:latin typeface="+mj-lt"/>
              </a:rPr>
              <a:t>EINDE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7FE051-F131-4261-BFDA-96A204C4A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005" y="2575647"/>
            <a:ext cx="37909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1352403" y="1560263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Bijna goed, probeer het nog eens!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  <a:latin typeface="+mj-lt"/>
              </a:rPr>
              <a:t>opnieuw</a:t>
            </a:r>
          </a:p>
        </p:txBody>
      </p:sp>
      <p:pic>
        <p:nvPicPr>
          <p:cNvPr id="229" name="Afbeelding 228">
            <a:extLst>
              <a:ext uri="{FF2B5EF4-FFF2-40B4-BE49-F238E27FC236}">
                <a16:creationId xmlns:a16="http://schemas.microsoft.com/office/drawing/2014/main" id="{844C5A57-2EB3-4E62-8F7B-0FD313F7D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70" y="3088613"/>
            <a:ext cx="24288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65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1352403" y="1560263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Bijna goed</a:t>
            </a:r>
            <a:r>
              <a:rPr lang="nl-NL" sz="4800" b="0" cap="none" spc="0">
                <a:ln w="0"/>
                <a:latin typeface="+mj-lt"/>
              </a:rPr>
              <a:t>, probeer </a:t>
            </a:r>
            <a:r>
              <a:rPr lang="nl-NL" sz="4800" b="0" cap="none" spc="0" dirty="0">
                <a:ln w="0"/>
                <a:latin typeface="+mj-lt"/>
              </a:rPr>
              <a:t>het nog eens!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  <a:latin typeface="+mj-lt"/>
              </a:rPr>
              <a:t>opnieuw</a:t>
            </a:r>
          </a:p>
        </p:txBody>
      </p:sp>
      <p:pic>
        <p:nvPicPr>
          <p:cNvPr id="211" name="Afbeelding 210">
            <a:extLst>
              <a:ext uri="{FF2B5EF4-FFF2-40B4-BE49-F238E27FC236}">
                <a16:creationId xmlns:a16="http://schemas.microsoft.com/office/drawing/2014/main" id="{1525E4C3-6DB8-4DA1-BE4F-43A46B900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70" y="3088613"/>
            <a:ext cx="24288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0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dirty="0">
                <a:ln w="0"/>
                <a:latin typeface="+mj-lt"/>
              </a:rPr>
              <a:t>Het eieren zoeken begint over 2 uur, hoe laat is het dan?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334" name="Ovaal 333">
            <a:hlinkClick r:id="rId2" action="ppaction://hlinksldjump"/>
            <a:extLst>
              <a:ext uri="{FF2B5EF4-FFF2-40B4-BE49-F238E27FC236}">
                <a16:creationId xmlns:a16="http://schemas.microsoft.com/office/drawing/2014/main" id="{11850FE1-B342-43D5-8170-ECACC43C06FF}"/>
              </a:ext>
            </a:extLst>
          </p:cNvPr>
          <p:cNvSpPr/>
          <p:nvPr/>
        </p:nvSpPr>
        <p:spPr>
          <a:xfrm>
            <a:off x="8330055" y="2231688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4</a:t>
            </a:r>
          </a:p>
        </p:txBody>
      </p:sp>
      <p:sp>
        <p:nvSpPr>
          <p:cNvPr id="335" name="Ovaal 334">
            <a:hlinkClick r:id="rId2" action="ppaction://hlinksldjump"/>
            <a:extLst>
              <a:ext uri="{FF2B5EF4-FFF2-40B4-BE49-F238E27FC236}">
                <a16:creationId xmlns:a16="http://schemas.microsoft.com/office/drawing/2014/main" id="{D17B3369-3541-4F83-9FF7-CC1EC23AE7FC}"/>
              </a:ext>
            </a:extLst>
          </p:cNvPr>
          <p:cNvSpPr/>
          <p:nvPr/>
        </p:nvSpPr>
        <p:spPr>
          <a:xfrm>
            <a:off x="8330055" y="3475669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336" name="Ovaal 335">
            <a:hlinkClick r:id="rId3" action="ppaction://hlinksldjump"/>
            <a:extLst>
              <a:ext uri="{FF2B5EF4-FFF2-40B4-BE49-F238E27FC236}">
                <a16:creationId xmlns:a16="http://schemas.microsoft.com/office/drawing/2014/main" id="{3F39B30C-E8B1-4F03-9E72-9E9B2D034446}"/>
              </a:ext>
            </a:extLst>
          </p:cNvPr>
          <p:cNvSpPr/>
          <p:nvPr/>
        </p:nvSpPr>
        <p:spPr>
          <a:xfrm>
            <a:off x="8330055" y="4719650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pic>
        <p:nvPicPr>
          <p:cNvPr id="305" name="Picture 2">
            <a:extLst>
              <a:ext uri="{FF2B5EF4-FFF2-40B4-BE49-F238E27FC236}">
                <a16:creationId xmlns:a16="http://schemas.microsoft.com/office/drawing/2014/main" id="{366A0B11-5DF9-4311-8B4B-A4B475A03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" t="3875" r="6060" b="12326"/>
          <a:stretch/>
        </p:blipFill>
        <p:spPr bwMode="auto">
          <a:xfrm>
            <a:off x="2027701" y="2210057"/>
            <a:ext cx="3464810" cy="34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1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grpSp>
        <p:nvGrpSpPr>
          <p:cNvPr id="241" name="Groep 240">
            <a:extLst>
              <a:ext uri="{FF2B5EF4-FFF2-40B4-BE49-F238E27FC236}">
                <a16:creationId xmlns:a16="http://schemas.microsoft.com/office/drawing/2014/main" id="{24CD8001-8669-43BC-9F27-3123C8521EA5}"/>
              </a:ext>
            </a:extLst>
          </p:cNvPr>
          <p:cNvGrpSpPr/>
          <p:nvPr/>
        </p:nvGrpSpPr>
        <p:grpSpPr>
          <a:xfrm>
            <a:off x="2352147" y="1748543"/>
            <a:ext cx="7487706" cy="1332631"/>
            <a:chOff x="1010973" y="747807"/>
            <a:chExt cx="2726211" cy="452054"/>
          </a:xfrm>
        </p:grpSpPr>
        <p:cxnSp>
          <p:nvCxnSpPr>
            <p:cNvPr id="242" name="Rechte verbindingslijn 241">
              <a:extLst>
                <a:ext uri="{FF2B5EF4-FFF2-40B4-BE49-F238E27FC236}">
                  <a16:creationId xmlns:a16="http://schemas.microsoft.com/office/drawing/2014/main" id="{0FBF0325-70EA-4A6A-B15D-D3A35A3992AF}"/>
                </a:ext>
              </a:extLst>
            </p:cNvPr>
            <p:cNvCxnSpPr>
              <a:endCxn id="262" idx="2"/>
            </p:cNvCxnSpPr>
            <p:nvPr/>
          </p:nvCxnSpPr>
          <p:spPr>
            <a:xfrm>
              <a:off x="1010973" y="749366"/>
              <a:ext cx="272621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Gelijkbenige driehoek 242">
              <a:extLst>
                <a:ext uri="{FF2B5EF4-FFF2-40B4-BE49-F238E27FC236}">
                  <a16:creationId xmlns:a16="http://schemas.microsoft.com/office/drawing/2014/main" id="{9A32DED1-10B6-409F-9479-35264243E3FB}"/>
                </a:ext>
              </a:extLst>
            </p:cNvPr>
            <p:cNvSpPr/>
            <p:nvPr/>
          </p:nvSpPr>
          <p:spPr>
            <a:xfrm rot="10800000">
              <a:off x="1010973" y="749366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44" name="Gelijkbenige driehoek 243">
              <a:extLst>
                <a:ext uri="{FF2B5EF4-FFF2-40B4-BE49-F238E27FC236}">
                  <a16:creationId xmlns:a16="http://schemas.microsoft.com/office/drawing/2014/main" id="{05DACAD9-C809-4193-93E4-55CE3023682F}"/>
                </a:ext>
              </a:extLst>
            </p:cNvPr>
            <p:cNvSpPr/>
            <p:nvPr/>
          </p:nvSpPr>
          <p:spPr>
            <a:xfrm rot="10800000">
              <a:off x="1468147" y="748024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59" name="Gelijkbenige driehoek 258">
              <a:extLst>
                <a:ext uri="{FF2B5EF4-FFF2-40B4-BE49-F238E27FC236}">
                  <a16:creationId xmlns:a16="http://schemas.microsoft.com/office/drawing/2014/main" id="{7351ECD1-19D2-4E9F-B7F7-4785276C0271}"/>
                </a:ext>
              </a:extLst>
            </p:cNvPr>
            <p:cNvSpPr/>
            <p:nvPr/>
          </p:nvSpPr>
          <p:spPr>
            <a:xfrm rot="10800000">
              <a:off x="1925320" y="749149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0" name="Gelijkbenige driehoek 259">
              <a:extLst>
                <a:ext uri="{FF2B5EF4-FFF2-40B4-BE49-F238E27FC236}">
                  <a16:creationId xmlns:a16="http://schemas.microsoft.com/office/drawing/2014/main" id="{709B7B0A-2595-4D02-8E8A-5D73804E69D1}"/>
                </a:ext>
              </a:extLst>
            </p:cNvPr>
            <p:cNvSpPr/>
            <p:nvPr/>
          </p:nvSpPr>
          <p:spPr>
            <a:xfrm rot="10800000">
              <a:off x="2382494" y="747807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1" name="Gelijkbenige driehoek 260">
              <a:extLst>
                <a:ext uri="{FF2B5EF4-FFF2-40B4-BE49-F238E27FC236}">
                  <a16:creationId xmlns:a16="http://schemas.microsoft.com/office/drawing/2014/main" id="{65314B5F-27D3-4971-A813-7D1CABE2642C}"/>
                </a:ext>
              </a:extLst>
            </p:cNvPr>
            <p:cNvSpPr/>
            <p:nvPr/>
          </p:nvSpPr>
          <p:spPr>
            <a:xfrm rot="10800000">
              <a:off x="2835297" y="750708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2" name="Gelijkbenige driehoek 261">
              <a:extLst>
                <a:ext uri="{FF2B5EF4-FFF2-40B4-BE49-F238E27FC236}">
                  <a16:creationId xmlns:a16="http://schemas.microsoft.com/office/drawing/2014/main" id="{5F69340A-71FE-48EA-8C10-B91053C412B5}"/>
                </a:ext>
              </a:extLst>
            </p:cNvPr>
            <p:cNvSpPr/>
            <p:nvPr/>
          </p:nvSpPr>
          <p:spPr>
            <a:xfrm rot="10800000">
              <a:off x="3292471" y="749366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</p:grp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9994" y="4245237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Goed! Ga zo door!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door</a:t>
            </a:r>
          </a:p>
        </p:txBody>
      </p:sp>
    </p:spTree>
    <p:extLst>
      <p:ext uri="{BB962C8B-B14F-4D97-AF65-F5344CB8AC3E}">
        <p14:creationId xmlns:p14="http://schemas.microsoft.com/office/powerpoint/2010/main" val="68224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1352403" y="1560263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Bijna goed, probeer het nog eens!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  <a:latin typeface="+mj-lt"/>
              </a:rPr>
              <a:t>opnieuw</a:t>
            </a:r>
          </a:p>
        </p:txBody>
      </p:sp>
      <p:pic>
        <p:nvPicPr>
          <p:cNvPr id="211" name="Afbeelding 210">
            <a:extLst>
              <a:ext uri="{FF2B5EF4-FFF2-40B4-BE49-F238E27FC236}">
                <a16:creationId xmlns:a16="http://schemas.microsoft.com/office/drawing/2014/main" id="{F29188EB-3348-4119-BD89-89498C381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70" y="3088613"/>
            <a:ext cx="24288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2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dirty="0">
                <a:ln w="0"/>
                <a:latin typeface="+mj-lt"/>
              </a:rPr>
              <a:t>Welk getal hoort op de … te staan?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334" name="Ovaal 333">
            <a:hlinkClick r:id="rId2" action="ppaction://hlinksldjump"/>
            <a:extLst>
              <a:ext uri="{FF2B5EF4-FFF2-40B4-BE49-F238E27FC236}">
                <a16:creationId xmlns:a16="http://schemas.microsoft.com/office/drawing/2014/main" id="{11850FE1-B342-43D5-8170-ECACC43C06FF}"/>
              </a:ext>
            </a:extLst>
          </p:cNvPr>
          <p:cNvSpPr/>
          <p:nvPr/>
        </p:nvSpPr>
        <p:spPr>
          <a:xfrm>
            <a:off x="9013636" y="2183531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20</a:t>
            </a:r>
          </a:p>
        </p:txBody>
      </p:sp>
      <p:sp>
        <p:nvSpPr>
          <p:cNvPr id="335" name="Ovaal 334">
            <a:hlinkClick r:id="rId3" action="ppaction://hlinksldjump"/>
            <a:extLst>
              <a:ext uri="{FF2B5EF4-FFF2-40B4-BE49-F238E27FC236}">
                <a16:creationId xmlns:a16="http://schemas.microsoft.com/office/drawing/2014/main" id="{D17B3369-3541-4F83-9FF7-CC1EC23AE7FC}"/>
              </a:ext>
            </a:extLst>
          </p:cNvPr>
          <p:cNvSpPr/>
          <p:nvPr/>
        </p:nvSpPr>
        <p:spPr>
          <a:xfrm>
            <a:off x="9013636" y="3427512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25</a:t>
            </a:r>
          </a:p>
        </p:txBody>
      </p:sp>
      <p:sp>
        <p:nvSpPr>
          <p:cNvPr id="336" name="Ovaal 335">
            <a:hlinkClick r:id="rId3" action="ppaction://hlinksldjump"/>
            <a:extLst>
              <a:ext uri="{FF2B5EF4-FFF2-40B4-BE49-F238E27FC236}">
                <a16:creationId xmlns:a16="http://schemas.microsoft.com/office/drawing/2014/main" id="{3F39B30C-E8B1-4F03-9E72-9E9B2D034446}"/>
              </a:ext>
            </a:extLst>
          </p:cNvPr>
          <p:cNvSpPr/>
          <p:nvPr/>
        </p:nvSpPr>
        <p:spPr>
          <a:xfrm>
            <a:off x="9013636" y="4671493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16</a:t>
            </a:r>
          </a:p>
        </p:txBody>
      </p:sp>
      <p:sp>
        <p:nvSpPr>
          <p:cNvPr id="311" name="Ovaal 310">
            <a:extLst>
              <a:ext uri="{FF2B5EF4-FFF2-40B4-BE49-F238E27FC236}">
                <a16:creationId xmlns:a16="http://schemas.microsoft.com/office/drawing/2014/main" id="{5563CB78-4215-44D9-8A2C-FB82B0D740B3}"/>
              </a:ext>
            </a:extLst>
          </p:cNvPr>
          <p:cNvSpPr/>
          <p:nvPr/>
        </p:nvSpPr>
        <p:spPr>
          <a:xfrm>
            <a:off x="1767893" y="3005614"/>
            <a:ext cx="1363150" cy="19125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5" name="Ovaal 314">
            <a:extLst>
              <a:ext uri="{FF2B5EF4-FFF2-40B4-BE49-F238E27FC236}">
                <a16:creationId xmlns:a16="http://schemas.microsoft.com/office/drawing/2014/main" id="{2FCCCB28-D7E1-4DEC-8285-2EE2061680F9}"/>
              </a:ext>
            </a:extLst>
          </p:cNvPr>
          <p:cNvSpPr/>
          <p:nvPr/>
        </p:nvSpPr>
        <p:spPr>
          <a:xfrm>
            <a:off x="3373126" y="3005614"/>
            <a:ext cx="1363150" cy="19125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6" name="Ovaal 315">
            <a:extLst>
              <a:ext uri="{FF2B5EF4-FFF2-40B4-BE49-F238E27FC236}">
                <a16:creationId xmlns:a16="http://schemas.microsoft.com/office/drawing/2014/main" id="{41EC580C-43F0-47AC-A156-F79A110B00A1}"/>
              </a:ext>
            </a:extLst>
          </p:cNvPr>
          <p:cNvSpPr/>
          <p:nvPr/>
        </p:nvSpPr>
        <p:spPr>
          <a:xfrm>
            <a:off x="4992222" y="3005614"/>
            <a:ext cx="1363150" cy="19125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8" name="Ovaal 317">
            <a:extLst>
              <a:ext uri="{FF2B5EF4-FFF2-40B4-BE49-F238E27FC236}">
                <a16:creationId xmlns:a16="http://schemas.microsoft.com/office/drawing/2014/main" id="{229D7CAB-0191-40BF-81F6-C2DA8ED77EA0}"/>
              </a:ext>
            </a:extLst>
          </p:cNvPr>
          <p:cNvSpPr/>
          <p:nvPr/>
        </p:nvSpPr>
        <p:spPr>
          <a:xfrm>
            <a:off x="6573270" y="3005614"/>
            <a:ext cx="1363150" cy="191251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9" name="Rechthoek 318">
            <a:extLst>
              <a:ext uri="{FF2B5EF4-FFF2-40B4-BE49-F238E27FC236}">
                <a16:creationId xmlns:a16="http://schemas.microsoft.com/office/drawing/2014/main" id="{7477D895-954A-4CE3-9C69-7B44EB383238}"/>
              </a:ext>
            </a:extLst>
          </p:cNvPr>
          <p:cNvSpPr/>
          <p:nvPr/>
        </p:nvSpPr>
        <p:spPr>
          <a:xfrm>
            <a:off x="1737479" y="3238596"/>
            <a:ext cx="14239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800" dirty="0">
                <a:ln w="0"/>
                <a:solidFill>
                  <a:schemeClr val="bg1"/>
                </a:solidFill>
                <a:latin typeface="+mj-lt"/>
              </a:rPr>
              <a:t>5</a:t>
            </a:r>
            <a:endParaRPr lang="nl-NL" sz="8800" b="0" cap="none" spc="0" dirty="0">
              <a:ln w="0"/>
              <a:solidFill>
                <a:schemeClr val="bg1"/>
              </a:solidFill>
              <a:latin typeface="+mj-lt"/>
            </a:endParaRPr>
          </a:p>
        </p:txBody>
      </p:sp>
      <p:sp>
        <p:nvSpPr>
          <p:cNvPr id="320" name="Rechthoek 319">
            <a:extLst>
              <a:ext uri="{FF2B5EF4-FFF2-40B4-BE49-F238E27FC236}">
                <a16:creationId xmlns:a16="http://schemas.microsoft.com/office/drawing/2014/main" id="{79E23258-7E5A-41C4-AC7B-31F28643134F}"/>
              </a:ext>
            </a:extLst>
          </p:cNvPr>
          <p:cNvSpPr/>
          <p:nvPr/>
        </p:nvSpPr>
        <p:spPr>
          <a:xfrm>
            <a:off x="3345672" y="3238596"/>
            <a:ext cx="14239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800" dirty="0">
                <a:ln w="0"/>
                <a:solidFill>
                  <a:schemeClr val="bg1"/>
                </a:solidFill>
                <a:latin typeface="+mj-lt"/>
              </a:rPr>
              <a:t>10</a:t>
            </a:r>
            <a:endParaRPr lang="nl-NL" sz="8800" b="0" cap="none" spc="0" dirty="0">
              <a:ln w="0"/>
              <a:solidFill>
                <a:schemeClr val="bg1"/>
              </a:solidFill>
              <a:latin typeface="+mj-lt"/>
            </a:endParaRPr>
          </a:p>
        </p:txBody>
      </p:sp>
      <p:sp>
        <p:nvSpPr>
          <p:cNvPr id="322" name="Rechthoek 321">
            <a:extLst>
              <a:ext uri="{FF2B5EF4-FFF2-40B4-BE49-F238E27FC236}">
                <a16:creationId xmlns:a16="http://schemas.microsoft.com/office/drawing/2014/main" id="{8EB20209-8CFC-47A0-86DE-4805C8AF3F58}"/>
              </a:ext>
            </a:extLst>
          </p:cNvPr>
          <p:cNvSpPr/>
          <p:nvPr/>
        </p:nvSpPr>
        <p:spPr>
          <a:xfrm>
            <a:off x="4954441" y="3222460"/>
            <a:ext cx="14239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800" dirty="0">
                <a:ln w="0"/>
                <a:solidFill>
                  <a:schemeClr val="bg1"/>
                </a:solidFill>
                <a:latin typeface="+mj-lt"/>
              </a:rPr>
              <a:t>15</a:t>
            </a:r>
            <a:endParaRPr lang="nl-NL" sz="8800" b="0" cap="none" spc="0" dirty="0">
              <a:ln w="0"/>
              <a:solidFill>
                <a:schemeClr val="bg1"/>
              </a:solidFill>
              <a:latin typeface="+mj-lt"/>
            </a:endParaRPr>
          </a:p>
        </p:txBody>
      </p:sp>
      <p:sp>
        <p:nvSpPr>
          <p:cNvPr id="323" name="Rechthoek 322">
            <a:extLst>
              <a:ext uri="{FF2B5EF4-FFF2-40B4-BE49-F238E27FC236}">
                <a16:creationId xmlns:a16="http://schemas.microsoft.com/office/drawing/2014/main" id="{65976A50-6D3B-40E5-9C4B-536E70494A24}"/>
              </a:ext>
            </a:extLst>
          </p:cNvPr>
          <p:cNvSpPr/>
          <p:nvPr/>
        </p:nvSpPr>
        <p:spPr>
          <a:xfrm>
            <a:off x="6562634" y="3222460"/>
            <a:ext cx="14239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800" b="0" cap="none" spc="0" dirty="0">
                <a:ln w="0"/>
                <a:solidFill>
                  <a:schemeClr val="bg1"/>
                </a:solidFill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75059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grpSp>
        <p:nvGrpSpPr>
          <p:cNvPr id="241" name="Groep 240">
            <a:extLst>
              <a:ext uri="{FF2B5EF4-FFF2-40B4-BE49-F238E27FC236}">
                <a16:creationId xmlns:a16="http://schemas.microsoft.com/office/drawing/2014/main" id="{24CD8001-8669-43BC-9F27-3123C8521EA5}"/>
              </a:ext>
            </a:extLst>
          </p:cNvPr>
          <p:cNvGrpSpPr/>
          <p:nvPr/>
        </p:nvGrpSpPr>
        <p:grpSpPr>
          <a:xfrm>
            <a:off x="2352147" y="1748543"/>
            <a:ext cx="7487706" cy="1332631"/>
            <a:chOff x="1010973" y="747807"/>
            <a:chExt cx="2726211" cy="452054"/>
          </a:xfrm>
        </p:grpSpPr>
        <p:cxnSp>
          <p:nvCxnSpPr>
            <p:cNvPr id="242" name="Rechte verbindingslijn 241">
              <a:extLst>
                <a:ext uri="{FF2B5EF4-FFF2-40B4-BE49-F238E27FC236}">
                  <a16:creationId xmlns:a16="http://schemas.microsoft.com/office/drawing/2014/main" id="{0FBF0325-70EA-4A6A-B15D-D3A35A3992AF}"/>
                </a:ext>
              </a:extLst>
            </p:cNvPr>
            <p:cNvCxnSpPr>
              <a:endCxn id="262" idx="2"/>
            </p:cNvCxnSpPr>
            <p:nvPr/>
          </p:nvCxnSpPr>
          <p:spPr>
            <a:xfrm>
              <a:off x="1010973" y="749366"/>
              <a:ext cx="272621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Gelijkbenige driehoek 242">
              <a:extLst>
                <a:ext uri="{FF2B5EF4-FFF2-40B4-BE49-F238E27FC236}">
                  <a16:creationId xmlns:a16="http://schemas.microsoft.com/office/drawing/2014/main" id="{9A32DED1-10B6-409F-9479-35264243E3FB}"/>
                </a:ext>
              </a:extLst>
            </p:cNvPr>
            <p:cNvSpPr/>
            <p:nvPr/>
          </p:nvSpPr>
          <p:spPr>
            <a:xfrm rot="10800000">
              <a:off x="1010973" y="749366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44" name="Gelijkbenige driehoek 243">
              <a:extLst>
                <a:ext uri="{FF2B5EF4-FFF2-40B4-BE49-F238E27FC236}">
                  <a16:creationId xmlns:a16="http://schemas.microsoft.com/office/drawing/2014/main" id="{05DACAD9-C809-4193-93E4-55CE3023682F}"/>
                </a:ext>
              </a:extLst>
            </p:cNvPr>
            <p:cNvSpPr/>
            <p:nvPr/>
          </p:nvSpPr>
          <p:spPr>
            <a:xfrm rot="10800000">
              <a:off x="1468147" y="748024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59" name="Gelijkbenige driehoek 258">
              <a:extLst>
                <a:ext uri="{FF2B5EF4-FFF2-40B4-BE49-F238E27FC236}">
                  <a16:creationId xmlns:a16="http://schemas.microsoft.com/office/drawing/2014/main" id="{7351ECD1-19D2-4E9F-B7F7-4785276C0271}"/>
                </a:ext>
              </a:extLst>
            </p:cNvPr>
            <p:cNvSpPr/>
            <p:nvPr/>
          </p:nvSpPr>
          <p:spPr>
            <a:xfrm rot="10800000">
              <a:off x="1925320" y="749149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0" name="Gelijkbenige driehoek 259">
              <a:extLst>
                <a:ext uri="{FF2B5EF4-FFF2-40B4-BE49-F238E27FC236}">
                  <a16:creationId xmlns:a16="http://schemas.microsoft.com/office/drawing/2014/main" id="{709B7B0A-2595-4D02-8E8A-5D73804E69D1}"/>
                </a:ext>
              </a:extLst>
            </p:cNvPr>
            <p:cNvSpPr/>
            <p:nvPr/>
          </p:nvSpPr>
          <p:spPr>
            <a:xfrm rot="10800000">
              <a:off x="2382494" y="747807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1" name="Gelijkbenige driehoek 260">
              <a:extLst>
                <a:ext uri="{FF2B5EF4-FFF2-40B4-BE49-F238E27FC236}">
                  <a16:creationId xmlns:a16="http://schemas.microsoft.com/office/drawing/2014/main" id="{65314B5F-27D3-4971-A813-7D1CABE2642C}"/>
                </a:ext>
              </a:extLst>
            </p:cNvPr>
            <p:cNvSpPr/>
            <p:nvPr/>
          </p:nvSpPr>
          <p:spPr>
            <a:xfrm rot="10800000">
              <a:off x="2835297" y="750708"/>
              <a:ext cx="444713" cy="449153"/>
            </a:xfrm>
            <a:prstGeom prst="triangle">
              <a:avLst/>
            </a:prstGeom>
            <a:solidFill>
              <a:srgbClr val="F4B183"/>
            </a:solidFill>
            <a:ln w="12700"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  <p:sp>
          <p:nvSpPr>
            <p:cNvPr id="262" name="Gelijkbenige driehoek 261">
              <a:extLst>
                <a:ext uri="{FF2B5EF4-FFF2-40B4-BE49-F238E27FC236}">
                  <a16:creationId xmlns:a16="http://schemas.microsoft.com/office/drawing/2014/main" id="{5F69340A-71FE-48EA-8C10-B91053C412B5}"/>
                </a:ext>
              </a:extLst>
            </p:cNvPr>
            <p:cNvSpPr/>
            <p:nvPr/>
          </p:nvSpPr>
          <p:spPr>
            <a:xfrm rot="10800000">
              <a:off x="3292471" y="749366"/>
              <a:ext cx="444713" cy="44915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Comic Sans MS" panose="030F0702030302020204" pitchFamily="66" charset="0"/>
              </a:endParaRPr>
            </a:p>
          </p:txBody>
        </p:sp>
      </p:grp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9994" y="4245237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Goed! Ga zo door!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>
                <a:solidFill>
                  <a:schemeClr val="tx1"/>
                </a:solidFill>
                <a:latin typeface="+mj-lt"/>
              </a:rPr>
              <a:t>door</a:t>
            </a:r>
          </a:p>
        </p:txBody>
      </p:sp>
    </p:spTree>
    <p:extLst>
      <p:ext uri="{BB962C8B-B14F-4D97-AF65-F5344CB8AC3E}">
        <p14:creationId xmlns:p14="http://schemas.microsoft.com/office/powerpoint/2010/main" val="51379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ep 126">
            <a:extLst>
              <a:ext uri="{FF2B5EF4-FFF2-40B4-BE49-F238E27FC236}">
                <a16:creationId xmlns:a16="http://schemas.microsoft.com/office/drawing/2014/main" id="{F7CB626E-EF83-4E90-AD17-328F2BD3F552}"/>
              </a:ext>
            </a:extLst>
          </p:cNvPr>
          <p:cNvGrpSpPr/>
          <p:nvPr/>
        </p:nvGrpSpPr>
        <p:grpSpPr>
          <a:xfrm>
            <a:off x="146839" y="174532"/>
            <a:ext cx="756000" cy="6500701"/>
            <a:chOff x="262249" y="46849"/>
            <a:chExt cx="756000" cy="6500701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66B58DC9-D654-4390-917F-4FBC0A017A9C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5213C42-66B0-4776-95EF-4886B72CABB5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11" name="Vrije vorm 38">
                <a:extLst>
                  <a:ext uri="{FF2B5EF4-FFF2-40B4-BE49-F238E27FC236}">
                    <a16:creationId xmlns:a16="http://schemas.microsoft.com/office/drawing/2014/main" id="{35B74AEE-1321-4F6C-9F95-E1D340F6FAD7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2" name="Vrije vorm 39">
                <a:extLst>
                  <a:ext uri="{FF2B5EF4-FFF2-40B4-BE49-F238E27FC236}">
                    <a16:creationId xmlns:a16="http://schemas.microsoft.com/office/drawing/2014/main" id="{2088DC61-20E4-4399-AB63-114603ACF99E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3" name="Vrije vorm 40">
                <a:extLst>
                  <a:ext uri="{FF2B5EF4-FFF2-40B4-BE49-F238E27FC236}">
                    <a16:creationId xmlns:a16="http://schemas.microsoft.com/office/drawing/2014/main" id="{D244DBDA-D587-49BD-B23A-B45BB861E105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4" name="Vrije vorm 41">
                <a:extLst>
                  <a:ext uri="{FF2B5EF4-FFF2-40B4-BE49-F238E27FC236}">
                    <a16:creationId xmlns:a16="http://schemas.microsoft.com/office/drawing/2014/main" id="{0C3AC07D-B2CE-46A9-B9D4-A1B6660059A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" name="Vrije vorm 42">
                <a:extLst>
                  <a:ext uri="{FF2B5EF4-FFF2-40B4-BE49-F238E27FC236}">
                    <a16:creationId xmlns:a16="http://schemas.microsoft.com/office/drawing/2014/main" id="{552BDBEE-7B2D-462A-9CF8-48A8C4E273C7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" name="Vrije vorm 43">
                <a:extLst>
                  <a:ext uri="{FF2B5EF4-FFF2-40B4-BE49-F238E27FC236}">
                    <a16:creationId xmlns:a16="http://schemas.microsoft.com/office/drawing/2014/main" id="{DDE48C5F-1746-4CAA-ADC1-FFFAA9D3FDB0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" name="Vrije vorm 44">
                <a:extLst>
                  <a:ext uri="{FF2B5EF4-FFF2-40B4-BE49-F238E27FC236}">
                    <a16:creationId xmlns:a16="http://schemas.microsoft.com/office/drawing/2014/main" id="{952A05DC-2AF2-42B8-9BEC-F8413A762F70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Vrije vorm 45">
                <a:extLst>
                  <a:ext uri="{FF2B5EF4-FFF2-40B4-BE49-F238E27FC236}">
                    <a16:creationId xmlns:a16="http://schemas.microsoft.com/office/drawing/2014/main" id="{4D7DEED6-FF16-4120-BD83-9C628FD2D2EE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" name="Vrije vorm 46">
                <a:extLst>
                  <a:ext uri="{FF2B5EF4-FFF2-40B4-BE49-F238E27FC236}">
                    <a16:creationId xmlns:a16="http://schemas.microsoft.com/office/drawing/2014/main" id="{0AC6C942-0E28-448E-9BF4-82A58F38994B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" name="Vrije vorm 47">
                <a:extLst>
                  <a:ext uri="{FF2B5EF4-FFF2-40B4-BE49-F238E27FC236}">
                    <a16:creationId xmlns:a16="http://schemas.microsoft.com/office/drawing/2014/main" id="{CD87B72A-90DF-483C-842D-FB25EA1F2A17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" name="Vrije vorm 48">
                <a:extLst>
                  <a:ext uri="{FF2B5EF4-FFF2-40B4-BE49-F238E27FC236}">
                    <a16:creationId xmlns:a16="http://schemas.microsoft.com/office/drawing/2014/main" id="{D4E20240-D244-4B6A-B2ED-DC66266CB7A0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" name="Vrije vorm 49">
                <a:extLst>
                  <a:ext uri="{FF2B5EF4-FFF2-40B4-BE49-F238E27FC236}">
                    <a16:creationId xmlns:a16="http://schemas.microsoft.com/office/drawing/2014/main" id="{F358857D-42CC-4DD2-9943-BB7BE432A2EC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Vrije vorm 50">
                <a:extLst>
                  <a:ext uri="{FF2B5EF4-FFF2-40B4-BE49-F238E27FC236}">
                    <a16:creationId xmlns:a16="http://schemas.microsoft.com/office/drawing/2014/main" id="{1123B5FD-91BE-433C-818D-804A8687EFDB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Vrije vorm 51">
                <a:extLst>
                  <a:ext uri="{FF2B5EF4-FFF2-40B4-BE49-F238E27FC236}">
                    <a16:creationId xmlns:a16="http://schemas.microsoft.com/office/drawing/2014/main" id="{E33C4250-B06E-4C4A-9B6A-290546E4E20D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B5B5325-FB21-49BA-8EC3-DAFED8D68776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50AA743-008E-4D55-900B-A07152DB89B8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Vrije vorm 54">
                <a:extLst>
                  <a:ext uri="{FF2B5EF4-FFF2-40B4-BE49-F238E27FC236}">
                    <a16:creationId xmlns:a16="http://schemas.microsoft.com/office/drawing/2014/main" id="{B40B7F32-2B4A-4C38-B1E0-9FF7A40386CC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" name="Vrije vorm 55">
                <a:extLst>
                  <a:ext uri="{FF2B5EF4-FFF2-40B4-BE49-F238E27FC236}">
                    <a16:creationId xmlns:a16="http://schemas.microsoft.com/office/drawing/2014/main" id="{AA41BD4A-F43C-4316-937E-4DA36D118145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" name="Vrije vorm 56">
                <a:extLst>
                  <a:ext uri="{FF2B5EF4-FFF2-40B4-BE49-F238E27FC236}">
                    <a16:creationId xmlns:a16="http://schemas.microsoft.com/office/drawing/2014/main" id="{2455D83D-F5A1-4D71-B44E-57167F26A06E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3E286B49-5FFC-44E3-B037-2296F7F039A6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294FC2F-576F-444B-9981-D8D91557744E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Vrije vorm 59">
                <a:extLst>
                  <a:ext uri="{FF2B5EF4-FFF2-40B4-BE49-F238E27FC236}">
                    <a16:creationId xmlns:a16="http://schemas.microsoft.com/office/drawing/2014/main" id="{FEAF2D6A-DE4B-4BE8-A820-05D16EF1B545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461648-6875-4C9C-B672-F6FCEF72116B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92B13933-B560-492F-8DD5-696807ED506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Vrije vorm 62">
                <a:extLst>
                  <a:ext uri="{FF2B5EF4-FFF2-40B4-BE49-F238E27FC236}">
                    <a16:creationId xmlns:a16="http://schemas.microsoft.com/office/drawing/2014/main" id="{914E4F08-F4B4-4E3A-AE7B-B8CB3A58CD77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ED60DED8-4610-40BE-A939-53E3A45E965D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ABFC934D-48D3-4035-9886-BF5283C89498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E7D15593-722A-4D7C-AF1C-BD9C44CF59BD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BC79D1A-D82F-4093-BDEA-A3342279F36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041095A0-982A-42F7-A19E-5FE3C8FAB82A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9" name="Vrije vorm 68">
                <a:extLst>
                  <a:ext uri="{FF2B5EF4-FFF2-40B4-BE49-F238E27FC236}">
                    <a16:creationId xmlns:a16="http://schemas.microsoft.com/office/drawing/2014/main" id="{F9CBA8DE-713D-4E52-BE19-D697FC0DD8A6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Vrije vorm 69">
                <a:extLst>
                  <a:ext uri="{FF2B5EF4-FFF2-40B4-BE49-F238E27FC236}">
                    <a16:creationId xmlns:a16="http://schemas.microsoft.com/office/drawing/2014/main" id="{8986629A-8964-4587-9AA0-F552B0F29AE4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406F4BF-427B-4BDC-9AAF-22EE785DA8C8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0CAC02C7-39A3-4F02-B3FB-C85216149220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Vrije vorm 72">
                <a:extLst>
                  <a:ext uri="{FF2B5EF4-FFF2-40B4-BE49-F238E27FC236}">
                    <a16:creationId xmlns:a16="http://schemas.microsoft.com/office/drawing/2014/main" id="{2FD10878-9BF6-451B-B04D-B575EAD85A60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Vrije vorm 73">
                <a:extLst>
                  <a:ext uri="{FF2B5EF4-FFF2-40B4-BE49-F238E27FC236}">
                    <a16:creationId xmlns:a16="http://schemas.microsoft.com/office/drawing/2014/main" id="{7E14EB5B-FFA6-4CE7-AD11-633044A829A9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Vrije vorm 74">
                <a:extLst>
                  <a:ext uri="{FF2B5EF4-FFF2-40B4-BE49-F238E27FC236}">
                    <a16:creationId xmlns:a16="http://schemas.microsoft.com/office/drawing/2014/main" id="{EEA00B92-F7EC-4FCC-8F58-6F748F9AC7A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B272C451-9DFA-4FF6-845F-60F0E4C71C54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FBD568B8-C287-40CE-94FC-464CB703C018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Vrije vorm 77">
                <a:extLst>
                  <a:ext uri="{FF2B5EF4-FFF2-40B4-BE49-F238E27FC236}">
                    <a16:creationId xmlns:a16="http://schemas.microsoft.com/office/drawing/2014/main" id="{BC0CEBB0-4769-4FE0-9DFC-92135587CC71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8EC31A24-B787-4175-A2EF-8F1381D9F201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CCE74320-CB56-4610-B0A2-2D4B66858E1C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Vrije vorm 80">
                <a:extLst>
                  <a:ext uri="{FF2B5EF4-FFF2-40B4-BE49-F238E27FC236}">
                    <a16:creationId xmlns:a16="http://schemas.microsoft.com/office/drawing/2014/main" id="{1EC58938-F395-4D97-94BC-F747225E79F0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34F1128-E160-406B-BAAC-6FA10C93CF88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0E25F8-F936-4D66-AFD0-AEC539F0DEF4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2D4DFA4-ACC0-45DE-A3F0-CB10F83ECD62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D121DB5-CA57-4101-B0E8-A162C5EDB348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F9FC553D-69ED-4D86-93C8-87E1F7D57411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" name="Vrije vorm 86">
                <a:extLst>
                  <a:ext uri="{FF2B5EF4-FFF2-40B4-BE49-F238E27FC236}">
                    <a16:creationId xmlns:a16="http://schemas.microsoft.com/office/drawing/2014/main" id="{AEC25285-4B42-4ADF-A32B-5D7127C4C3C5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" name="Vrije vorm 87">
                <a:extLst>
                  <a:ext uri="{FF2B5EF4-FFF2-40B4-BE49-F238E27FC236}">
                    <a16:creationId xmlns:a16="http://schemas.microsoft.com/office/drawing/2014/main" id="{C0EA32DF-8DF2-4773-9132-4CA1FC662D3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82D5D2D-79B4-4727-A20D-3E64FD4C05A6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50" name="Vrije vorm 104">
                <a:extLst>
                  <a:ext uri="{FF2B5EF4-FFF2-40B4-BE49-F238E27FC236}">
                    <a16:creationId xmlns:a16="http://schemas.microsoft.com/office/drawing/2014/main" id="{08C07D97-63B5-453C-BE95-2B20712B086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Vrije vorm 105">
                <a:extLst>
                  <a:ext uri="{FF2B5EF4-FFF2-40B4-BE49-F238E27FC236}">
                    <a16:creationId xmlns:a16="http://schemas.microsoft.com/office/drawing/2014/main" id="{E0B9E661-D964-4142-BFC4-A5525CF7378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2" name="Vrije vorm 106">
                <a:extLst>
                  <a:ext uri="{FF2B5EF4-FFF2-40B4-BE49-F238E27FC236}">
                    <a16:creationId xmlns:a16="http://schemas.microsoft.com/office/drawing/2014/main" id="{52B19EC9-238B-4F1C-9505-95D21362717F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3" name="Vrije vorm 107">
                <a:extLst>
                  <a:ext uri="{FF2B5EF4-FFF2-40B4-BE49-F238E27FC236}">
                    <a16:creationId xmlns:a16="http://schemas.microsoft.com/office/drawing/2014/main" id="{42BD4E23-F957-47E8-AE29-100EEF7EEDC2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54" name="Vrije vorm 108">
                <a:extLst>
                  <a:ext uri="{FF2B5EF4-FFF2-40B4-BE49-F238E27FC236}">
                    <a16:creationId xmlns:a16="http://schemas.microsoft.com/office/drawing/2014/main" id="{BA3DCD28-E44D-4C9B-BE08-1590866056AC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Vrije vorm 109">
                <a:extLst>
                  <a:ext uri="{FF2B5EF4-FFF2-40B4-BE49-F238E27FC236}">
                    <a16:creationId xmlns:a16="http://schemas.microsoft.com/office/drawing/2014/main" id="{F72D1664-453E-4BA6-8BC0-1367B11613D0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Vrije vorm 110">
                <a:extLst>
                  <a:ext uri="{FF2B5EF4-FFF2-40B4-BE49-F238E27FC236}">
                    <a16:creationId xmlns:a16="http://schemas.microsoft.com/office/drawing/2014/main" id="{1F769CBE-7186-4655-97B4-9E935A16AA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Vrije vorm 111">
                <a:extLst>
                  <a:ext uri="{FF2B5EF4-FFF2-40B4-BE49-F238E27FC236}">
                    <a16:creationId xmlns:a16="http://schemas.microsoft.com/office/drawing/2014/main" id="{63CC2C66-117A-4AC7-A958-00E3D0A9EDD9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Vrije vorm 112">
                <a:extLst>
                  <a:ext uri="{FF2B5EF4-FFF2-40B4-BE49-F238E27FC236}">
                    <a16:creationId xmlns:a16="http://schemas.microsoft.com/office/drawing/2014/main" id="{FF46AFE9-E951-4441-B156-841CFA966788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Vrije vorm 113">
                <a:extLst>
                  <a:ext uri="{FF2B5EF4-FFF2-40B4-BE49-F238E27FC236}">
                    <a16:creationId xmlns:a16="http://schemas.microsoft.com/office/drawing/2014/main" id="{49EAE5BF-D20C-4FEC-80FB-E8C858617ADB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0" name="Vrije vorm 114">
                <a:extLst>
                  <a:ext uri="{FF2B5EF4-FFF2-40B4-BE49-F238E27FC236}">
                    <a16:creationId xmlns:a16="http://schemas.microsoft.com/office/drawing/2014/main" id="{7C065A9B-9074-4E4E-A29E-C5A33C17960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Vrije vorm 115">
                <a:extLst>
                  <a:ext uri="{FF2B5EF4-FFF2-40B4-BE49-F238E27FC236}">
                    <a16:creationId xmlns:a16="http://schemas.microsoft.com/office/drawing/2014/main" id="{462115E7-0099-4CC9-B0D7-250723E8ED07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62" name="Vrije vorm 116">
                <a:extLst>
                  <a:ext uri="{FF2B5EF4-FFF2-40B4-BE49-F238E27FC236}">
                    <a16:creationId xmlns:a16="http://schemas.microsoft.com/office/drawing/2014/main" id="{63318586-7187-4853-84D4-A0D2D1186514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E73FA0E6-B970-458B-A85D-741C3222AF7D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37" name="Vrije vorm 118">
                <a:extLst>
                  <a:ext uri="{FF2B5EF4-FFF2-40B4-BE49-F238E27FC236}">
                    <a16:creationId xmlns:a16="http://schemas.microsoft.com/office/drawing/2014/main" id="{C247098C-89E6-47C6-8E20-A1A1C34842A5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Vrije vorm 119">
                <a:extLst>
                  <a:ext uri="{FF2B5EF4-FFF2-40B4-BE49-F238E27FC236}">
                    <a16:creationId xmlns:a16="http://schemas.microsoft.com/office/drawing/2014/main" id="{7D56150B-A471-4990-8EC1-73E325351122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Vrije vorm 120">
                <a:extLst>
                  <a:ext uri="{FF2B5EF4-FFF2-40B4-BE49-F238E27FC236}">
                    <a16:creationId xmlns:a16="http://schemas.microsoft.com/office/drawing/2014/main" id="{66359311-CFCF-4BF8-8460-74493008AD77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Vrije vorm 121">
                <a:extLst>
                  <a:ext uri="{FF2B5EF4-FFF2-40B4-BE49-F238E27FC236}">
                    <a16:creationId xmlns:a16="http://schemas.microsoft.com/office/drawing/2014/main" id="{86651DBD-AE63-4C07-BFBC-3EC87969F920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Vrije vorm 122">
                <a:extLst>
                  <a:ext uri="{FF2B5EF4-FFF2-40B4-BE49-F238E27FC236}">
                    <a16:creationId xmlns:a16="http://schemas.microsoft.com/office/drawing/2014/main" id="{FE87998D-FD59-4ED3-8EEA-5C86C6F11140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Vrije vorm 123">
                <a:extLst>
                  <a:ext uri="{FF2B5EF4-FFF2-40B4-BE49-F238E27FC236}">
                    <a16:creationId xmlns:a16="http://schemas.microsoft.com/office/drawing/2014/main" id="{48A60503-5BF2-4373-A77C-A2FB63B8B73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 124">
                <a:extLst>
                  <a:ext uri="{FF2B5EF4-FFF2-40B4-BE49-F238E27FC236}">
                    <a16:creationId xmlns:a16="http://schemas.microsoft.com/office/drawing/2014/main" id="{55FC2196-7EB9-4497-91F4-97B2E279CAD6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Vrije vorm 125">
                <a:extLst>
                  <a:ext uri="{FF2B5EF4-FFF2-40B4-BE49-F238E27FC236}">
                    <a16:creationId xmlns:a16="http://schemas.microsoft.com/office/drawing/2014/main" id="{9158C11B-7751-419A-91F6-CC4EAD688090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126">
                <a:extLst>
                  <a:ext uri="{FF2B5EF4-FFF2-40B4-BE49-F238E27FC236}">
                    <a16:creationId xmlns:a16="http://schemas.microsoft.com/office/drawing/2014/main" id="{1C387315-3DD5-42D2-B14A-290E217B8CFD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127">
                <a:extLst>
                  <a:ext uri="{FF2B5EF4-FFF2-40B4-BE49-F238E27FC236}">
                    <a16:creationId xmlns:a16="http://schemas.microsoft.com/office/drawing/2014/main" id="{BCD3C283-2A74-4109-8FE4-311B0D5B5271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128">
                <a:extLst>
                  <a:ext uri="{FF2B5EF4-FFF2-40B4-BE49-F238E27FC236}">
                    <a16:creationId xmlns:a16="http://schemas.microsoft.com/office/drawing/2014/main" id="{1C9F12ED-67A6-4259-B052-564F7A010D8F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Vrije vorm 129">
                <a:extLst>
                  <a:ext uri="{FF2B5EF4-FFF2-40B4-BE49-F238E27FC236}">
                    <a16:creationId xmlns:a16="http://schemas.microsoft.com/office/drawing/2014/main" id="{C891FA40-AC53-4F9A-98E7-4447DD60DFCC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Vrije vorm 130">
                <a:extLst>
                  <a:ext uri="{FF2B5EF4-FFF2-40B4-BE49-F238E27FC236}">
                    <a16:creationId xmlns:a16="http://schemas.microsoft.com/office/drawing/2014/main" id="{16AF0710-6E08-461F-AA89-0C2AD1DE3455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454479BE-4387-4D67-A518-46EEB1A12CA6}"/>
              </a:ext>
            </a:extLst>
          </p:cNvPr>
          <p:cNvGrpSpPr/>
          <p:nvPr/>
        </p:nvGrpSpPr>
        <p:grpSpPr>
          <a:xfrm flipH="1">
            <a:off x="11272898" y="174532"/>
            <a:ext cx="756000" cy="6500701"/>
            <a:chOff x="262249" y="46849"/>
            <a:chExt cx="756000" cy="6500701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8D3B954B-116F-4A41-A9B1-453DA49D6300}"/>
                </a:ext>
              </a:extLst>
            </p:cNvPr>
            <p:cNvSpPr/>
            <p:nvPr/>
          </p:nvSpPr>
          <p:spPr>
            <a:xfrm rot="20595445">
              <a:off x="285919" y="3397891"/>
              <a:ext cx="708660" cy="9220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FBD99B14-14C1-498A-8EE4-5DA1B681839E}"/>
                </a:ext>
              </a:extLst>
            </p:cNvPr>
            <p:cNvGrpSpPr/>
            <p:nvPr/>
          </p:nvGrpSpPr>
          <p:grpSpPr>
            <a:xfrm rot="867265">
              <a:off x="280249" y="2284071"/>
              <a:ext cx="720000" cy="1008000"/>
              <a:chOff x="2457646" y="2235172"/>
              <a:chExt cx="1980804" cy="2624687"/>
            </a:xfrm>
          </p:grpSpPr>
          <p:sp>
            <p:nvSpPr>
              <p:cNvPr id="195" name="Vrije vorm 38">
                <a:extLst>
                  <a:ext uri="{FF2B5EF4-FFF2-40B4-BE49-F238E27FC236}">
                    <a16:creationId xmlns:a16="http://schemas.microsoft.com/office/drawing/2014/main" id="{883E3FD9-F776-4182-850D-ACE60DBEE186}"/>
                  </a:ext>
                </a:extLst>
              </p:cNvPr>
              <p:cNvSpPr/>
              <p:nvPr/>
            </p:nvSpPr>
            <p:spPr>
              <a:xfrm>
                <a:off x="2965975" y="2235172"/>
                <a:ext cx="971375" cy="169343"/>
              </a:xfrm>
              <a:custGeom>
                <a:avLst/>
                <a:gdLst>
                  <a:gd name="connsiteX0" fmla="*/ 485687 w 971375"/>
                  <a:gd name="connsiteY0" fmla="*/ 0 h 169343"/>
                  <a:gd name="connsiteX1" fmla="*/ 957772 w 971375"/>
                  <a:gd name="connsiteY1" fmla="*/ 158393 h 169343"/>
                  <a:gd name="connsiteX2" fmla="*/ 971375 w 971375"/>
                  <a:gd name="connsiteY2" fmla="*/ 169343 h 169343"/>
                  <a:gd name="connsiteX3" fmla="*/ 0 w 971375"/>
                  <a:gd name="connsiteY3" fmla="*/ 169343 h 169343"/>
                  <a:gd name="connsiteX4" fmla="*/ 13603 w 971375"/>
                  <a:gd name="connsiteY4" fmla="*/ 158393 h 169343"/>
                  <a:gd name="connsiteX5" fmla="*/ 485687 w 971375"/>
                  <a:gd name="connsiteY5" fmla="*/ 0 h 16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375" h="169343">
                    <a:moveTo>
                      <a:pt x="485687" y="0"/>
                    </a:moveTo>
                    <a:cubicBezTo>
                      <a:pt x="656620" y="0"/>
                      <a:pt x="817438" y="57379"/>
                      <a:pt x="957772" y="158393"/>
                    </a:cubicBezTo>
                    <a:lnTo>
                      <a:pt x="971375" y="169343"/>
                    </a:lnTo>
                    <a:lnTo>
                      <a:pt x="0" y="169343"/>
                    </a:lnTo>
                    <a:lnTo>
                      <a:pt x="13603" y="158393"/>
                    </a:lnTo>
                    <a:cubicBezTo>
                      <a:pt x="153936" y="57379"/>
                      <a:pt x="314755" y="0"/>
                      <a:pt x="48568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6" name="Vrije vorm 39">
                <a:extLst>
                  <a:ext uri="{FF2B5EF4-FFF2-40B4-BE49-F238E27FC236}">
                    <a16:creationId xmlns:a16="http://schemas.microsoft.com/office/drawing/2014/main" id="{9FA79824-3D82-4696-9606-21968715C535}"/>
                  </a:ext>
                </a:extLst>
              </p:cNvPr>
              <p:cNvSpPr/>
              <p:nvPr/>
            </p:nvSpPr>
            <p:spPr>
              <a:xfrm>
                <a:off x="2799737" y="2358794"/>
                <a:ext cx="1296622" cy="198120"/>
              </a:xfrm>
              <a:custGeom>
                <a:avLst/>
                <a:gdLst>
                  <a:gd name="connsiteX0" fmla="*/ 230699 w 1296622"/>
                  <a:gd name="connsiteY0" fmla="*/ 0 h 198120"/>
                  <a:gd name="connsiteX1" fmla="*/ 1065923 w 1296622"/>
                  <a:gd name="connsiteY1" fmla="*/ 0 h 198120"/>
                  <a:gd name="connsiteX2" fmla="*/ 1120396 w 1296622"/>
                  <a:gd name="connsiteY2" fmla="*/ 34771 h 198120"/>
                  <a:gd name="connsiteX3" fmla="*/ 1278299 w 1296622"/>
                  <a:gd name="connsiteY3" fmla="*/ 176054 h 198120"/>
                  <a:gd name="connsiteX4" fmla="*/ 1296622 w 1296622"/>
                  <a:gd name="connsiteY4" fmla="*/ 198120 h 198120"/>
                  <a:gd name="connsiteX5" fmla="*/ 0 w 1296622"/>
                  <a:gd name="connsiteY5" fmla="*/ 198120 h 198120"/>
                  <a:gd name="connsiteX6" fmla="*/ 18323 w 1296622"/>
                  <a:gd name="connsiteY6" fmla="*/ 176054 h 198120"/>
                  <a:gd name="connsiteX7" fmla="*/ 176227 w 1296622"/>
                  <a:gd name="connsiteY7" fmla="*/ 3477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2" h="198120">
                    <a:moveTo>
                      <a:pt x="230699" y="0"/>
                    </a:moveTo>
                    <a:lnTo>
                      <a:pt x="1065923" y="0"/>
                    </a:lnTo>
                    <a:lnTo>
                      <a:pt x="1120396" y="34771"/>
                    </a:lnTo>
                    <a:cubicBezTo>
                      <a:pt x="1176529" y="75177"/>
                      <a:pt x="1229385" y="122564"/>
                      <a:pt x="1278299" y="176054"/>
                    </a:cubicBezTo>
                    <a:lnTo>
                      <a:pt x="1296622" y="198120"/>
                    </a:lnTo>
                    <a:lnTo>
                      <a:pt x="0" y="198120"/>
                    </a:lnTo>
                    <a:lnTo>
                      <a:pt x="18323" y="176054"/>
                    </a:lnTo>
                    <a:cubicBezTo>
                      <a:pt x="67238" y="122564"/>
                      <a:pt x="120093" y="75177"/>
                      <a:pt x="176227" y="3477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7" name="Vrije vorm 40">
                <a:extLst>
                  <a:ext uri="{FF2B5EF4-FFF2-40B4-BE49-F238E27FC236}">
                    <a16:creationId xmlns:a16="http://schemas.microsoft.com/office/drawing/2014/main" id="{AD9C3686-ABF7-434A-8C2E-40370E2A396E}"/>
                  </a:ext>
                </a:extLst>
              </p:cNvPr>
              <p:cNvSpPr/>
              <p:nvPr/>
            </p:nvSpPr>
            <p:spPr>
              <a:xfrm>
                <a:off x="2663365" y="2556914"/>
                <a:ext cx="1569366" cy="198120"/>
              </a:xfrm>
              <a:custGeom>
                <a:avLst/>
                <a:gdLst>
                  <a:gd name="connsiteX0" fmla="*/ 136372 w 1569366"/>
                  <a:gd name="connsiteY0" fmla="*/ 0 h 198120"/>
                  <a:gd name="connsiteX1" fmla="*/ 1432994 w 1569366"/>
                  <a:gd name="connsiteY1" fmla="*/ 0 h 198120"/>
                  <a:gd name="connsiteX2" fmla="*/ 1485003 w 1569366"/>
                  <a:gd name="connsiteY2" fmla="*/ 62635 h 198120"/>
                  <a:gd name="connsiteX3" fmla="*/ 1569366 w 1569366"/>
                  <a:gd name="connsiteY3" fmla="*/ 198120 h 198120"/>
                  <a:gd name="connsiteX4" fmla="*/ 0 w 1569366"/>
                  <a:gd name="connsiteY4" fmla="*/ 198120 h 198120"/>
                  <a:gd name="connsiteX5" fmla="*/ 84363 w 1569366"/>
                  <a:gd name="connsiteY5" fmla="*/ 62635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6" h="198120">
                    <a:moveTo>
                      <a:pt x="136372" y="0"/>
                    </a:moveTo>
                    <a:lnTo>
                      <a:pt x="1432994" y="0"/>
                    </a:lnTo>
                    <a:lnTo>
                      <a:pt x="1485003" y="62635"/>
                    </a:lnTo>
                    <a:lnTo>
                      <a:pt x="1569366" y="198120"/>
                    </a:lnTo>
                    <a:lnTo>
                      <a:pt x="0" y="198120"/>
                    </a:lnTo>
                    <a:lnTo>
                      <a:pt x="84363" y="626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8" name="Vrije vorm 41">
                <a:extLst>
                  <a:ext uri="{FF2B5EF4-FFF2-40B4-BE49-F238E27FC236}">
                    <a16:creationId xmlns:a16="http://schemas.microsoft.com/office/drawing/2014/main" id="{F3459AD3-776E-473D-B9CD-30E20DB88C3A}"/>
                  </a:ext>
                </a:extLst>
              </p:cNvPr>
              <p:cNvSpPr/>
              <p:nvPr/>
            </p:nvSpPr>
            <p:spPr>
              <a:xfrm>
                <a:off x="2503827" y="2953154"/>
                <a:ext cx="1888442" cy="198120"/>
              </a:xfrm>
              <a:custGeom>
                <a:avLst/>
                <a:gdLst>
                  <a:gd name="connsiteX0" fmla="*/ 62020 w 1888442"/>
                  <a:gd name="connsiteY0" fmla="*/ 0 h 198120"/>
                  <a:gd name="connsiteX1" fmla="*/ 1826422 w 1888442"/>
                  <a:gd name="connsiteY1" fmla="*/ 0 h 198120"/>
                  <a:gd name="connsiteX2" fmla="*/ 1856793 w 1888442"/>
                  <a:gd name="connsiteY2" fmla="*/ 83538 h 198120"/>
                  <a:gd name="connsiteX3" fmla="*/ 1888442 w 1888442"/>
                  <a:gd name="connsiteY3" fmla="*/ 198120 h 198120"/>
                  <a:gd name="connsiteX4" fmla="*/ 0 w 1888442"/>
                  <a:gd name="connsiteY4" fmla="*/ 198120 h 198120"/>
                  <a:gd name="connsiteX5" fmla="*/ 31650 w 1888442"/>
                  <a:gd name="connsiteY5" fmla="*/ 8353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2" h="198120">
                    <a:moveTo>
                      <a:pt x="62020" y="0"/>
                    </a:moveTo>
                    <a:lnTo>
                      <a:pt x="1826422" y="0"/>
                    </a:lnTo>
                    <a:lnTo>
                      <a:pt x="1856793" y="83538"/>
                    </a:lnTo>
                    <a:lnTo>
                      <a:pt x="1888442" y="198120"/>
                    </a:lnTo>
                    <a:lnTo>
                      <a:pt x="0" y="198120"/>
                    </a:lnTo>
                    <a:lnTo>
                      <a:pt x="31650" y="835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9" name="Vrije vorm 42">
                <a:extLst>
                  <a:ext uri="{FF2B5EF4-FFF2-40B4-BE49-F238E27FC236}">
                    <a16:creationId xmlns:a16="http://schemas.microsoft.com/office/drawing/2014/main" id="{05765D3B-1443-413C-90AC-8BC6018BDF54}"/>
                  </a:ext>
                </a:extLst>
              </p:cNvPr>
              <p:cNvSpPr/>
              <p:nvPr/>
            </p:nvSpPr>
            <p:spPr>
              <a:xfrm>
                <a:off x="2470124" y="3151274"/>
                <a:ext cx="1955848" cy="198120"/>
              </a:xfrm>
              <a:custGeom>
                <a:avLst/>
                <a:gdLst>
                  <a:gd name="connsiteX0" fmla="*/ 33703 w 1955848"/>
                  <a:gd name="connsiteY0" fmla="*/ 0 h 198120"/>
                  <a:gd name="connsiteX1" fmla="*/ 1922145 w 1955848"/>
                  <a:gd name="connsiteY1" fmla="*/ 0 h 198120"/>
                  <a:gd name="connsiteX2" fmla="*/ 1923800 w 1955848"/>
                  <a:gd name="connsiteY2" fmla="*/ 5991 h 198120"/>
                  <a:gd name="connsiteX3" fmla="*/ 1948205 w 1955848"/>
                  <a:gd name="connsiteY3" fmla="*/ 131758 h 198120"/>
                  <a:gd name="connsiteX4" fmla="*/ 1955848 w 1955848"/>
                  <a:gd name="connsiteY4" fmla="*/ 198120 h 198120"/>
                  <a:gd name="connsiteX5" fmla="*/ 0 w 1955848"/>
                  <a:gd name="connsiteY5" fmla="*/ 198120 h 198120"/>
                  <a:gd name="connsiteX6" fmla="*/ 7644 w 1955848"/>
                  <a:gd name="connsiteY6" fmla="*/ 131758 h 198120"/>
                  <a:gd name="connsiteX7" fmla="*/ 32049 w 1955848"/>
                  <a:gd name="connsiteY7" fmla="*/ 599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33703" y="0"/>
                    </a:moveTo>
                    <a:lnTo>
                      <a:pt x="1922145" y="0"/>
                    </a:lnTo>
                    <a:lnTo>
                      <a:pt x="1923800" y="5991"/>
                    </a:lnTo>
                    <a:cubicBezTo>
                      <a:pt x="1933446" y="47084"/>
                      <a:pt x="1941608" y="89043"/>
                      <a:pt x="1948205" y="131758"/>
                    </a:cubicBezTo>
                    <a:lnTo>
                      <a:pt x="1955848" y="198120"/>
                    </a:lnTo>
                    <a:lnTo>
                      <a:pt x="0" y="198120"/>
                    </a:lnTo>
                    <a:lnTo>
                      <a:pt x="7644" y="131758"/>
                    </a:lnTo>
                    <a:cubicBezTo>
                      <a:pt x="14240" y="89043"/>
                      <a:pt x="22403" y="47084"/>
                      <a:pt x="32049" y="599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0" name="Vrije vorm 43">
                <a:extLst>
                  <a:ext uri="{FF2B5EF4-FFF2-40B4-BE49-F238E27FC236}">
                    <a16:creationId xmlns:a16="http://schemas.microsoft.com/office/drawing/2014/main" id="{A5BA2C15-396F-4090-BF96-7AA6A09C003E}"/>
                  </a:ext>
                </a:extLst>
              </p:cNvPr>
              <p:cNvSpPr/>
              <p:nvPr/>
            </p:nvSpPr>
            <p:spPr>
              <a:xfrm>
                <a:off x="2457646" y="3349394"/>
                <a:ext cx="1980804" cy="198120"/>
              </a:xfrm>
              <a:custGeom>
                <a:avLst/>
                <a:gdLst>
                  <a:gd name="connsiteX0" fmla="*/ 12478 w 1980804"/>
                  <a:gd name="connsiteY0" fmla="*/ 0 h 198120"/>
                  <a:gd name="connsiteX1" fmla="*/ 1968326 w 1980804"/>
                  <a:gd name="connsiteY1" fmla="*/ 0 h 198120"/>
                  <a:gd name="connsiteX2" fmla="*/ 1975691 w 1980804"/>
                  <a:gd name="connsiteY2" fmla="*/ 63942 h 198120"/>
                  <a:gd name="connsiteX3" fmla="*/ 1980804 w 1980804"/>
                  <a:gd name="connsiteY3" fmla="*/ 198120 h 198120"/>
                  <a:gd name="connsiteX4" fmla="*/ 0 w 1980804"/>
                  <a:gd name="connsiteY4" fmla="*/ 198120 h 198120"/>
                  <a:gd name="connsiteX5" fmla="*/ 5113 w 1980804"/>
                  <a:gd name="connsiteY5" fmla="*/ 6394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804" h="198120">
                    <a:moveTo>
                      <a:pt x="12478" y="0"/>
                    </a:moveTo>
                    <a:lnTo>
                      <a:pt x="1968326" y="0"/>
                    </a:lnTo>
                    <a:lnTo>
                      <a:pt x="1975691" y="63942"/>
                    </a:lnTo>
                    <a:lnTo>
                      <a:pt x="1980804" y="198120"/>
                    </a:lnTo>
                    <a:lnTo>
                      <a:pt x="0" y="198120"/>
                    </a:lnTo>
                    <a:lnTo>
                      <a:pt x="5113" y="639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1" name="Vrije vorm 44">
                <a:extLst>
                  <a:ext uri="{FF2B5EF4-FFF2-40B4-BE49-F238E27FC236}">
                    <a16:creationId xmlns:a16="http://schemas.microsoft.com/office/drawing/2014/main" id="{938BBF77-764B-4E76-97CB-F588D81159AF}"/>
                  </a:ext>
                </a:extLst>
              </p:cNvPr>
              <p:cNvSpPr/>
              <p:nvPr/>
            </p:nvSpPr>
            <p:spPr>
              <a:xfrm>
                <a:off x="2457646" y="3547514"/>
                <a:ext cx="1980804" cy="198120"/>
              </a:xfrm>
              <a:custGeom>
                <a:avLst/>
                <a:gdLst>
                  <a:gd name="connsiteX0" fmla="*/ 0 w 1980804"/>
                  <a:gd name="connsiteY0" fmla="*/ 0 h 198120"/>
                  <a:gd name="connsiteX1" fmla="*/ 1980804 w 1980804"/>
                  <a:gd name="connsiteY1" fmla="*/ 0 h 198120"/>
                  <a:gd name="connsiteX2" fmla="*/ 1980804 w 1980804"/>
                  <a:gd name="connsiteY2" fmla="*/ 1 h 198120"/>
                  <a:gd name="connsiteX3" fmla="*/ 1975691 w 1980804"/>
                  <a:gd name="connsiteY3" fmla="*/ 134181 h 198120"/>
                  <a:gd name="connsiteX4" fmla="*/ 1968326 w 1980804"/>
                  <a:gd name="connsiteY4" fmla="*/ 198120 h 198120"/>
                  <a:gd name="connsiteX5" fmla="*/ 12478 w 1980804"/>
                  <a:gd name="connsiteY5" fmla="*/ 198120 h 198120"/>
                  <a:gd name="connsiteX6" fmla="*/ 5113 w 1980804"/>
                  <a:gd name="connsiteY6" fmla="*/ 134181 h 198120"/>
                  <a:gd name="connsiteX7" fmla="*/ 0 w 1980804"/>
                  <a:gd name="connsiteY7" fmla="*/ 1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0804" h="198120">
                    <a:moveTo>
                      <a:pt x="0" y="0"/>
                    </a:moveTo>
                    <a:lnTo>
                      <a:pt x="1980804" y="0"/>
                    </a:lnTo>
                    <a:lnTo>
                      <a:pt x="1980804" y="1"/>
                    </a:lnTo>
                    <a:cubicBezTo>
                      <a:pt x="1980804" y="45300"/>
                      <a:pt x="1979072" y="90063"/>
                      <a:pt x="1975691" y="134181"/>
                    </a:cubicBezTo>
                    <a:lnTo>
                      <a:pt x="1968326" y="198120"/>
                    </a:lnTo>
                    <a:lnTo>
                      <a:pt x="12478" y="198120"/>
                    </a:lnTo>
                    <a:lnTo>
                      <a:pt x="5113" y="134181"/>
                    </a:lnTo>
                    <a:cubicBezTo>
                      <a:pt x="1732" y="90063"/>
                      <a:pt x="0" y="4530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2" name="Vrije vorm 45">
                <a:extLst>
                  <a:ext uri="{FF2B5EF4-FFF2-40B4-BE49-F238E27FC236}">
                    <a16:creationId xmlns:a16="http://schemas.microsoft.com/office/drawing/2014/main" id="{0D2341EA-D9FD-4019-BE0A-E20256925F75}"/>
                  </a:ext>
                </a:extLst>
              </p:cNvPr>
              <p:cNvSpPr/>
              <p:nvPr/>
            </p:nvSpPr>
            <p:spPr>
              <a:xfrm>
                <a:off x="2470124" y="3745634"/>
                <a:ext cx="1955848" cy="198120"/>
              </a:xfrm>
              <a:custGeom>
                <a:avLst/>
                <a:gdLst>
                  <a:gd name="connsiteX0" fmla="*/ 0 w 1955848"/>
                  <a:gd name="connsiteY0" fmla="*/ 0 h 198120"/>
                  <a:gd name="connsiteX1" fmla="*/ 1955848 w 1955848"/>
                  <a:gd name="connsiteY1" fmla="*/ 0 h 198120"/>
                  <a:gd name="connsiteX2" fmla="*/ 1948205 w 1955848"/>
                  <a:gd name="connsiteY2" fmla="*/ 66364 h 198120"/>
                  <a:gd name="connsiteX3" fmla="*/ 1923800 w 1955848"/>
                  <a:gd name="connsiteY3" fmla="*/ 192132 h 198120"/>
                  <a:gd name="connsiteX4" fmla="*/ 1922146 w 1955848"/>
                  <a:gd name="connsiteY4" fmla="*/ 198120 h 198120"/>
                  <a:gd name="connsiteX5" fmla="*/ 33703 w 1955848"/>
                  <a:gd name="connsiteY5" fmla="*/ 198120 h 198120"/>
                  <a:gd name="connsiteX6" fmla="*/ 32049 w 1955848"/>
                  <a:gd name="connsiteY6" fmla="*/ 192132 h 198120"/>
                  <a:gd name="connsiteX7" fmla="*/ 7644 w 1955848"/>
                  <a:gd name="connsiteY7" fmla="*/ 6636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48" h="198120">
                    <a:moveTo>
                      <a:pt x="0" y="0"/>
                    </a:moveTo>
                    <a:lnTo>
                      <a:pt x="1955848" y="0"/>
                    </a:lnTo>
                    <a:lnTo>
                      <a:pt x="1948205" y="66364"/>
                    </a:lnTo>
                    <a:cubicBezTo>
                      <a:pt x="1941608" y="109079"/>
                      <a:pt x="1933446" y="151038"/>
                      <a:pt x="1923800" y="192132"/>
                    </a:cubicBezTo>
                    <a:lnTo>
                      <a:pt x="1922146" y="198120"/>
                    </a:lnTo>
                    <a:lnTo>
                      <a:pt x="33703" y="198120"/>
                    </a:lnTo>
                    <a:lnTo>
                      <a:pt x="32049" y="192132"/>
                    </a:lnTo>
                    <a:cubicBezTo>
                      <a:pt x="22403" y="151038"/>
                      <a:pt x="14240" y="109079"/>
                      <a:pt x="7644" y="663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3" name="Vrije vorm 46">
                <a:extLst>
                  <a:ext uri="{FF2B5EF4-FFF2-40B4-BE49-F238E27FC236}">
                    <a16:creationId xmlns:a16="http://schemas.microsoft.com/office/drawing/2014/main" id="{16877D9B-EBCE-429C-AB53-75036BDE382F}"/>
                  </a:ext>
                </a:extLst>
              </p:cNvPr>
              <p:cNvSpPr/>
              <p:nvPr/>
            </p:nvSpPr>
            <p:spPr>
              <a:xfrm>
                <a:off x="2503828" y="3943754"/>
                <a:ext cx="1888443" cy="198120"/>
              </a:xfrm>
              <a:custGeom>
                <a:avLst/>
                <a:gdLst>
                  <a:gd name="connsiteX0" fmla="*/ 0 w 1888443"/>
                  <a:gd name="connsiteY0" fmla="*/ 0 h 198120"/>
                  <a:gd name="connsiteX1" fmla="*/ 1888443 w 1888443"/>
                  <a:gd name="connsiteY1" fmla="*/ 0 h 198120"/>
                  <a:gd name="connsiteX2" fmla="*/ 1856793 w 1888443"/>
                  <a:gd name="connsiteY2" fmla="*/ 114584 h 198120"/>
                  <a:gd name="connsiteX3" fmla="*/ 1826423 w 1888443"/>
                  <a:gd name="connsiteY3" fmla="*/ 198120 h 198120"/>
                  <a:gd name="connsiteX4" fmla="*/ 62019 w 1888443"/>
                  <a:gd name="connsiteY4" fmla="*/ 198120 h 198120"/>
                  <a:gd name="connsiteX5" fmla="*/ 31650 w 1888443"/>
                  <a:gd name="connsiteY5" fmla="*/ 114584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8443" h="198120">
                    <a:moveTo>
                      <a:pt x="0" y="0"/>
                    </a:moveTo>
                    <a:lnTo>
                      <a:pt x="1888443" y="0"/>
                    </a:lnTo>
                    <a:lnTo>
                      <a:pt x="1856793" y="114584"/>
                    </a:lnTo>
                    <a:lnTo>
                      <a:pt x="1826423" y="198120"/>
                    </a:lnTo>
                    <a:lnTo>
                      <a:pt x="62019" y="198120"/>
                    </a:lnTo>
                    <a:lnTo>
                      <a:pt x="31650" y="11458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4" name="Vrije vorm 47">
                <a:extLst>
                  <a:ext uri="{FF2B5EF4-FFF2-40B4-BE49-F238E27FC236}">
                    <a16:creationId xmlns:a16="http://schemas.microsoft.com/office/drawing/2014/main" id="{70A2B043-36AC-4332-9510-BAC176B93AA6}"/>
                  </a:ext>
                </a:extLst>
              </p:cNvPr>
              <p:cNvSpPr/>
              <p:nvPr/>
            </p:nvSpPr>
            <p:spPr>
              <a:xfrm>
                <a:off x="2565846" y="4141874"/>
                <a:ext cx="1764404" cy="198120"/>
              </a:xfrm>
              <a:custGeom>
                <a:avLst/>
                <a:gdLst>
                  <a:gd name="connsiteX0" fmla="*/ 0 w 1764404"/>
                  <a:gd name="connsiteY0" fmla="*/ 0 h 198120"/>
                  <a:gd name="connsiteX1" fmla="*/ 1764404 w 1764404"/>
                  <a:gd name="connsiteY1" fmla="*/ 0 h 198120"/>
                  <a:gd name="connsiteX2" fmla="*/ 1753068 w 1764404"/>
                  <a:gd name="connsiteY2" fmla="*/ 31182 h 198120"/>
                  <a:gd name="connsiteX3" fmla="*/ 1703459 w 1764404"/>
                  <a:gd name="connsiteY3" fmla="*/ 139385 h 198120"/>
                  <a:gd name="connsiteX4" fmla="*/ 1666886 w 1764404"/>
                  <a:gd name="connsiteY4" fmla="*/ 198120 h 198120"/>
                  <a:gd name="connsiteX5" fmla="*/ 97518 w 1764404"/>
                  <a:gd name="connsiteY5" fmla="*/ 198120 h 198120"/>
                  <a:gd name="connsiteX6" fmla="*/ 60945 w 1764404"/>
                  <a:gd name="connsiteY6" fmla="*/ 139385 h 198120"/>
                  <a:gd name="connsiteX7" fmla="*/ 11336 w 1764404"/>
                  <a:gd name="connsiteY7" fmla="*/ 31182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4" h="198120">
                    <a:moveTo>
                      <a:pt x="0" y="0"/>
                    </a:moveTo>
                    <a:lnTo>
                      <a:pt x="1764404" y="0"/>
                    </a:lnTo>
                    <a:lnTo>
                      <a:pt x="1753068" y="31182"/>
                    </a:lnTo>
                    <a:cubicBezTo>
                      <a:pt x="1737821" y="68372"/>
                      <a:pt x="1721257" y="104476"/>
                      <a:pt x="1703459" y="139385"/>
                    </a:cubicBezTo>
                    <a:lnTo>
                      <a:pt x="1666886" y="198120"/>
                    </a:lnTo>
                    <a:lnTo>
                      <a:pt x="97518" y="198120"/>
                    </a:lnTo>
                    <a:lnTo>
                      <a:pt x="60945" y="139385"/>
                    </a:lnTo>
                    <a:cubicBezTo>
                      <a:pt x="43147" y="104476"/>
                      <a:pt x="26583" y="68372"/>
                      <a:pt x="11336" y="311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5" name="Vrije vorm 48">
                <a:extLst>
                  <a:ext uri="{FF2B5EF4-FFF2-40B4-BE49-F238E27FC236}">
                    <a16:creationId xmlns:a16="http://schemas.microsoft.com/office/drawing/2014/main" id="{550FA3B1-DF97-466A-B8F9-67B38CFB373F}"/>
                  </a:ext>
                </a:extLst>
              </p:cNvPr>
              <p:cNvSpPr/>
              <p:nvPr/>
            </p:nvSpPr>
            <p:spPr>
              <a:xfrm>
                <a:off x="2663364" y="4339994"/>
                <a:ext cx="1569368" cy="198120"/>
              </a:xfrm>
              <a:custGeom>
                <a:avLst/>
                <a:gdLst>
                  <a:gd name="connsiteX0" fmla="*/ 0 w 1569368"/>
                  <a:gd name="connsiteY0" fmla="*/ 0 h 198120"/>
                  <a:gd name="connsiteX1" fmla="*/ 1569368 w 1569368"/>
                  <a:gd name="connsiteY1" fmla="*/ 0 h 198120"/>
                  <a:gd name="connsiteX2" fmla="*/ 1485004 w 1569368"/>
                  <a:gd name="connsiteY2" fmla="*/ 135488 h 198120"/>
                  <a:gd name="connsiteX3" fmla="*/ 1432997 w 1569368"/>
                  <a:gd name="connsiteY3" fmla="*/ 198120 h 198120"/>
                  <a:gd name="connsiteX4" fmla="*/ 136372 w 1569368"/>
                  <a:gd name="connsiteY4" fmla="*/ 198120 h 198120"/>
                  <a:gd name="connsiteX5" fmla="*/ 84364 w 1569368"/>
                  <a:gd name="connsiteY5" fmla="*/ 135488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9368" h="198120">
                    <a:moveTo>
                      <a:pt x="0" y="0"/>
                    </a:moveTo>
                    <a:lnTo>
                      <a:pt x="1569368" y="0"/>
                    </a:lnTo>
                    <a:lnTo>
                      <a:pt x="1485004" y="135488"/>
                    </a:lnTo>
                    <a:lnTo>
                      <a:pt x="1432997" y="198120"/>
                    </a:lnTo>
                    <a:lnTo>
                      <a:pt x="136372" y="198120"/>
                    </a:lnTo>
                    <a:lnTo>
                      <a:pt x="84364" y="13548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6" name="Vrije vorm 49">
                <a:extLst>
                  <a:ext uri="{FF2B5EF4-FFF2-40B4-BE49-F238E27FC236}">
                    <a16:creationId xmlns:a16="http://schemas.microsoft.com/office/drawing/2014/main" id="{4FD003C1-2244-4615-8DED-E9F80EE754A3}"/>
                  </a:ext>
                </a:extLst>
              </p:cNvPr>
              <p:cNvSpPr/>
              <p:nvPr/>
            </p:nvSpPr>
            <p:spPr>
              <a:xfrm>
                <a:off x="2799737" y="4538114"/>
                <a:ext cx="1296625" cy="198120"/>
              </a:xfrm>
              <a:custGeom>
                <a:avLst/>
                <a:gdLst>
                  <a:gd name="connsiteX0" fmla="*/ 0 w 1296625"/>
                  <a:gd name="connsiteY0" fmla="*/ 0 h 198120"/>
                  <a:gd name="connsiteX1" fmla="*/ 1296625 w 1296625"/>
                  <a:gd name="connsiteY1" fmla="*/ 0 h 198120"/>
                  <a:gd name="connsiteX2" fmla="*/ 1278300 w 1296625"/>
                  <a:gd name="connsiteY2" fmla="*/ 22069 h 198120"/>
                  <a:gd name="connsiteX3" fmla="*/ 1120397 w 1296625"/>
                  <a:gd name="connsiteY3" fmla="*/ 163352 h 198120"/>
                  <a:gd name="connsiteX4" fmla="*/ 1065927 w 1296625"/>
                  <a:gd name="connsiteY4" fmla="*/ 198120 h 198120"/>
                  <a:gd name="connsiteX5" fmla="*/ 230697 w 1296625"/>
                  <a:gd name="connsiteY5" fmla="*/ 198120 h 198120"/>
                  <a:gd name="connsiteX6" fmla="*/ 176228 w 1296625"/>
                  <a:gd name="connsiteY6" fmla="*/ 163352 h 198120"/>
                  <a:gd name="connsiteX7" fmla="*/ 18324 w 1296625"/>
                  <a:gd name="connsiteY7" fmla="*/ 22069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625" h="198120">
                    <a:moveTo>
                      <a:pt x="0" y="0"/>
                    </a:moveTo>
                    <a:lnTo>
                      <a:pt x="1296625" y="0"/>
                    </a:lnTo>
                    <a:lnTo>
                      <a:pt x="1278300" y="22069"/>
                    </a:lnTo>
                    <a:cubicBezTo>
                      <a:pt x="1229386" y="75558"/>
                      <a:pt x="1176530" y="122946"/>
                      <a:pt x="1120397" y="163352"/>
                    </a:cubicBezTo>
                    <a:lnTo>
                      <a:pt x="1065927" y="198120"/>
                    </a:lnTo>
                    <a:lnTo>
                      <a:pt x="230697" y="198120"/>
                    </a:lnTo>
                    <a:lnTo>
                      <a:pt x="176228" y="163352"/>
                    </a:lnTo>
                    <a:cubicBezTo>
                      <a:pt x="120094" y="122946"/>
                      <a:pt x="67239" y="75558"/>
                      <a:pt x="18324" y="220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7" name="Vrije vorm 50">
                <a:extLst>
                  <a:ext uri="{FF2B5EF4-FFF2-40B4-BE49-F238E27FC236}">
                    <a16:creationId xmlns:a16="http://schemas.microsoft.com/office/drawing/2014/main" id="{D6936FE3-C49B-452D-A69C-67A7F0DD808A}"/>
                  </a:ext>
                </a:extLst>
              </p:cNvPr>
              <p:cNvSpPr/>
              <p:nvPr/>
            </p:nvSpPr>
            <p:spPr>
              <a:xfrm>
                <a:off x="3046848" y="4746712"/>
                <a:ext cx="802403" cy="113147"/>
              </a:xfrm>
              <a:custGeom>
                <a:avLst/>
                <a:gdLst>
                  <a:gd name="connsiteX0" fmla="*/ 0 w 802403"/>
                  <a:gd name="connsiteY0" fmla="*/ 0 h 113147"/>
                  <a:gd name="connsiteX1" fmla="*/ 802403 w 802403"/>
                  <a:gd name="connsiteY1" fmla="*/ 0 h 113147"/>
                  <a:gd name="connsiteX2" fmla="*/ 786710 w 802403"/>
                  <a:gd name="connsiteY2" fmla="*/ 10017 h 113147"/>
                  <a:gd name="connsiteX3" fmla="*/ 401201 w 802403"/>
                  <a:gd name="connsiteY3" fmla="*/ 113147 h 113147"/>
                  <a:gd name="connsiteX4" fmla="*/ 15692 w 802403"/>
                  <a:gd name="connsiteY4" fmla="*/ 10017 h 1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403" h="113147">
                    <a:moveTo>
                      <a:pt x="0" y="0"/>
                    </a:moveTo>
                    <a:lnTo>
                      <a:pt x="802403" y="0"/>
                    </a:lnTo>
                    <a:lnTo>
                      <a:pt x="786710" y="10017"/>
                    </a:lnTo>
                    <a:cubicBezTo>
                      <a:pt x="668220" y="76425"/>
                      <a:pt x="537947" y="113147"/>
                      <a:pt x="401201" y="113147"/>
                    </a:cubicBezTo>
                    <a:cubicBezTo>
                      <a:pt x="264455" y="113147"/>
                      <a:pt x="134182" y="76425"/>
                      <a:pt x="15692" y="1001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8" name="Vrije vorm 51">
                <a:extLst>
                  <a:ext uri="{FF2B5EF4-FFF2-40B4-BE49-F238E27FC236}">
                    <a16:creationId xmlns:a16="http://schemas.microsoft.com/office/drawing/2014/main" id="{913E5FD4-7595-481E-91C7-C7C1FDDB2399}"/>
                  </a:ext>
                </a:extLst>
              </p:cNvPr>
              <p:cNvSpPr/>
              <p:nvPr/>
            </p:nvSpPr>
            <p:spPr>
              <a:xfrm rot="10800000">
                <a:off x="2565847" y="2755034"/>
                <a:ext cx="1764402" cy="198120"/>
              </a:xfrm>
              <a:custGeom>
                <a:avLst/>
                <a:gdLst>
                  <a:gd name="connsiteX0" fmla="*/ 1666884 w 1764402"/>
                  <a:gd name="connsiteY0" fmla="*/ 198120 h 198120"/>
                  <a:gd name="connsiteX1" fmla="*/ 97518 w 1764402"/>
                  <a:gd name="connsiteY1" fmla="*/ 198120 h 198120"/>
                  <a:gd name="connsiteX2" fmla="*/ 60944 w 1764402"/>
                  <a:gd name="connsiteY2" fmla="*/ 139383 h 198120"/>
                  <a:gd name="connsiteX3" fmla="*/ 11335 w 1764402"/>
                  <a:gd name="connsiteY3" fmla="*/ 31180 h 198120"/>
                  <a:gd name="connsiteX4" fmla="*/ 0 w 1764402"/>
                  <a:gd name="connsiteY4" fmla="*/ 0 h 198120"/>
                  <a:gd name="connsiteX5" fmla="*/ 1764402 w 1764402"/>
                  <a:gd name="connsiteY5" fmla="*/ 0 h 198120"/>
                  <a:gd name="connsiteX6" fmla="*/ 1753067 w 1764402"/>
                  <a:gd name="connsiteY6" fmla="*/ 31180 h 198120"/>
                  <a:gd name="connsiteX7" fmla="*/ 1703458 w 1764402"/>
                  <a:gd name="connsiteY7" fmla="*/ 139383 h 19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4402" h="198120">
                    <a:moveTo>
                      <a:pt x="1666884" y="198120"/>
                    </a:moveTo>
                    <a:lnTo>
                      <a:pt x="97518" y="198120"/>
                    </a:lnTo>
                    <a:lnTo>
                      <a:pt x="60944" y="139383"/>
                    </a:lnTo>
                    <a:cubicBezTo>
                      <a:pt x="43146" y="104474"/>
                      <a:pt x="26582" y="68370"/>
                      <a:pt x="11335" y="31180"/>
                    </a:cubicBezTo>
                    <a:lnTo>
                      <a:pt x="0" y="0"/>
                    </a:lnTo>
                    <a:lnTo>
                      <a:pt x="1764402" y="0"/>
                    </a:lnTo>
                    <a:lnTo>
                      <a:pt x="1753067" y="31180"/>
                    </a:lnTo>
                    <a:cubicBezTo>
                      <a:pt x="1737820" y="68370"/>
                      <a:pt x="1721256" y="104474"/>
                      <a:pt x="1703458" y="139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FF368B6-DDA5-40F4-85C0-2E6D514AEF6D}"/>
                </a:ext>
              </a:extLst>
            </p:cNvPr>
            <p:cNvGrpSpPr/>
            <p:nvPr/>
          </p:nvGrpSpPr>
          <p:grpSpPr>
            <a:xfrm rot="20875213">
              <a:off x="280249" y="5539550"/>
              <a:ext cx="720000" cy="1008000"/>
              <a:chOff x="2415936" y="2206394"/>
              <a:chExt cx="1980804" cy="2624686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B0780288-277B-411C-B66B-0CAFF296B715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rgbClr val="FF7D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9" name="Vrije vorm 54">
                <a:extLst>
                  <a:ext uri="{FF2B5EF4-FFF2-40B4-BE49-F238E27FC236}">
                    <a16:creationId xmlns:a16="http://schemas.microsoft.com/office/drawing/2014/main" id="{B8A4A2F8-967D-4CDA-AE22-8077479375AF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Vrije vorm 55">
                <a:extLst>
                  <a:ext uri="{FF2B5EF4-FFF2-40B4-BE49-F238E27FC236}">
                    <a16:creationId xmlns:a16="http://schemas.microsoft.com/office/drawing/2014/main" id="{34CF386D-DA52-427F-B161-A20BA0FCECB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Vrije vorm 56">
                <a:extLst>
                  <a:ext uri="{FF2B5EF4-FFF2-40B4-BE49-F238E27FC236}">
                    <a16:creationId xmlns:a16="http://schemas.microsoft.com/office/drawing/2014/main" id="{FBC353F5-9FF7-4EDB-AE69-89F33322C6D5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4F62D18-EC8C-48FC-B961-7670F76AF0C7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66C7D6FB-44DA-4AFE-9501-44301B79A1AD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4" name="Vrije vorm 59">
                <a:extLst>
                  <a:ext uri="{FF2B5EF4-FFF2-40B4-BE49-F238E27FC236}">
                    <a16:creationId xmlns:a16="http://schemas.microsoft.com/office/drawing/2014/main" id="{AA56D13A-F0F8-43BE-B1D1-B22C3C41C1C8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9359F7B6-3B71-41A7-843E-0792E4ACCFD5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0331F020-6C9F-487C-9CAC-F64B132F4E0E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7" name="Vrije vorm 62">
                <a:extLst>
                  <a:ext uri="{FF2B5EF4-FFF2-40B4-BE49-F238E27FC236}">
                    <a16:creationId xmlns:a16="http://schemas.microsoft.com/office/drawing/2014/main" id="{0FAD5DA0-6075-43B8-8D46-F9BCA1EA091A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55DC81-AF46-4365-8641-A5A2ED2432FC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92443E75-5829-4A4E-9AEA-787F35E2E5CE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CB829253-C4C4-414F-9DDA-C2328D0A18FB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D160BF25-7DD4-4822-80FD-30D25002B251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671B766C-682B-4E84-905C-10104690046F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3" name="Vrije vorm 68">
                <a:extLst>
                  <a:ext uri="{FF2B5EF4-FFF2-40B4-BE49-F238E27FC236}">
                    <a16:creationId xmlns:a16="http://schemas.microsoft.com/office/drawing/2014/main" id="{37F1EFF2-BD38-46D8-B7E1-94444A88BB71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4" name="Vrije vorm 69">
                <a:extLst>
                  <a:ext uri="{FF2B5EF4-FFF2-40B4-BE49-F238E27FC236}">
                    <a16:creationId xmlns:a16="http://schemas.microsoft.com/office/drawing/2014/main" id="{8991948C-EF4F-4D36-A99E-6DF1C5A316FA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A07D5E27-747E-4D6D-8DF2-27E147A74734}"/>
                </a:ext>
              </a:extLst>
            </p:cNvPr>
            <p:cNvGrpSpPr/>
            <p:nvPr/>
          </p:nvGrpSpPr>
          <p:grpSpPr>
            <a:xfrm rot="20648809">
              <a:off x="280249" y="1174338"/>
              <a:ext cx="720000" cy="1008000"/>
              <a:chOff x="2415936" y="2206394"/>
              <a:chExt cx="1980804" cy="2624686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EB2E6C1A-BFFC-4333-AE75-D9F71EC9B296}"/>
                  </a:ext>
                </a:extLst>
              </p:cNvPr>
              <p:cNvSpPr/>
              <p:nvPr/>
            </p:nvSpPr>
            <p:spPr>
              <a:xfrm rot="10800000">
                <a:off x="2415936" y="2206394"/>
                <a:ext cx="1980804" cy="262468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Vrije vorm 72">
                <a:extLst>
                  <a:ext uri="{FF2B5EF4-FFF2-40B4-BE49-F238E27FC236}">
                    <a16:creationId xmlns:a16="http://schemas.microsoft.com/office/drawing/2014/main" id="{D53FB001-44D6-405C-AFA3-13A6BC975BD3}"/>
                  </a:ext>
                </a:extLst>
              </p:cNvPr>
              <p:cNvSpPr/>
              <p:nvPr/>
            </p:nvSpPr>
            <p:spPr>
              <a:xfrm rot="10800000">
                <a:off x="3411107" y="2209334"/>
                <a:ext cx="409576" cy="396330"/>
              </a:xfrm>
              <a:custGeom>
                <a:avLst/>
                <a:gdLst>
                  <a:gd name="connsiteX0" fmla="*/ 270401 w 409576"/>
                  <a:gd name="connsiteY0" fmla="*/ 396329 h 396329"/>
                  <a:gd name="connsiteX1" fmla="*/ 204063 w 409576"/>
                  <a:gd name="connsiteY1" fmla="*/ 382914 h 396329"/>
                  <a:gd name="connsiteX2" fmla="*/ 109148 w 409576"/>
                  <a:gd name="connsiteY2" fmla="*/ 350576 h 396329"/>
                  <a:gd name="connsiteX3" fmla="*/ 37076 w 409576"/>
                  <a:gd name="connsiteY3" fmla="*/ 315623 h 396329"/>
                  <a:gd name="connsiteX4" fmla="*/ 16093 w 409576"/>
                  <a:gd name="connsiteY4" fmla="*/ 284501 h 396329"/>
                  <a:gd name="connsiteX5" fmla="*/ 0 w 409576"/>
                  <a:gd name="connsiteY5" fmla="*/ 204788 h 396329"/>
                  <a:gd name="connsiteX6" fmla="*/ 204788 w 409576"/>
                  <a:gd name="connsiteY6" fmla="*/ 0 h 396329"/>
                  <a:gd name="connsiteX7" fmla="*/ 409576 w 409576"/>
                  <a:gd name="connsiteY7" fmla="*/ 204788 h 396329"/>
                  <a:gd name="connsiteX8" fmla="*/ 284501 w 409576"/>
                  <a:gd name="connsiteY8" fmla="*/ 393483 h 39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6" h="396329">
                    <a:moveTo>
                      <a:pt x="270401" y="396329"/>
                    </a:moveTo>
                    <a:lnTo>
                      <a:pt x="204063" y="382914"/>
                    </a:lnTo>
                    <a:cubicBezTo>
                      <a:pt x="171826" y="374173"/>
                      <a:pt x="140160" y="363357"/>
                      <a:pt x="109148" y="350576"/>
                    </a:cubicBezTo>
                    <a:lnTo>
                      <a:pt x="37076" y="315623"/>
                    </a:lnTo>
                    <a:lnTo>
                      <a:pt x="16093" y="284501"/>
                    </a:lnTo>
                    <a:cubicBezTo>
                      <a:pt x="5731" y="260000"/>
                      <a:pt x="0" y="233063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ubicBezTo>
                      <a:pt x="317889" y="0"/>
                      <a:pt x="409576" y="91687"/>
                      <a:pt x="409576" y="204788"/>
                    </a:cubicBezTo>
                    <a:cubicBezTo>
                      <a:pt x="409576" y="289614"/>
                      <a:pt x="358002" y="362394"/>
                      <a:pt x="284501" y="3934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Vrije vorm 73">
                <a:extLst>
                  <a:ext uri="{FF2B5EF4-FFF2-40B4-BE49-F238E27FC236}">
                    <a16:creationId xmlns:a16="http://schemas.microsoft.com/office/drawing/2014/main" id="{152F1D28-7CED-4B99-A484-2AD17EFF0A8E}"/>
                  </a:ext>
                </a:extLst>
              </p:cNvPr>
              <p:cNvSpPr/>
              <p:nvPr/>
            </p:nvSpPr>
            <p:spPr>
              <a:xfrm>
                <a:off x="2767947" y="2269568"/>
                <a:ext cx="375303" cy="341639"/>
              </a:xfrm>
              <a:custGeom>
                <a:avLst/>
                <a:gdLst>
                  <a:gd name="connsiteX0" fmla="*/ 320686 w 375303"/>
                  <a:gd name="connsiteY0" fmla="*/ 0 h 341639"/>
                  <a:gd name="connsiteX1" fmla="*/ 359210 w 375303"/>
                  <a:gd name="connsiteY1" fmla="*/ 57139 h 341639"/>
                  <a:gd name="connsiteX2" fmla="*/ 375303 w 375303"/>
                  <a:gd name="connsiteY2" fmla="*/ 136851 h 341639"/>
                  <a:gd name="connsiteX3" fmla="*/ 170515 w 375303"/>
                  <a:gd name="connsiteY3" fmla="*/ 341639 h 341639"/>
                  <a:gd name="connsiteX4" fmla="*/ 25708 w 375303"/>
                  <a:gd name="connsiteY4" fmla="*/ 281658 h 341639"/>
                  <a:gd name="connsiteX5" fmla="*/ 0 w 375303"/>
                  <a:gd name="connsiteY5" fmla="*/ 243527 h 341639"/>
                  <a:gd name="connsiteX6" fmla="*/ 79885 w 375303"/>
                  <a:gd name="connsiteY6" fmla="*/ 156191 h 341639"/>
                  <a:gd name="connsiteX7" fmla="*/ 248119 w 375303"/>
                  <a:gd name="connsiteY7" fmla="*/ 35194 h 34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303" h="341639">
                    <a:moveTo>
                      <a:pt x="320686" y="0"/>
                    </a:moveTo>
                    <a:lnTo>
                      <a:pt x="359210" y="57139"/>
                    </a:lnTo>
                    <a:cubicBezTo>
                      <a:pt x="369573" y="81639"/>
                      <a:pt x="375303" y="108576"/>
                      <a:pt x="375303" y="136851"/>
                    </a:cubicBezTo>
                    <a:cubicBezTo>
                      <a:pt x="375303" y="249952"/>
                      <a:pt x="283616" y="341639"/>
                      <a:pt x="170515" y="341639"/>
                    </a:cubicBezTo>
                    <a:cubicBezTo>
                      <a:pt x="113965" y="341639"/>
                      <a:pt x="62768" y="318717"/>
                      <a:pt x="25708" y="281658"/>
                    </a:cubicBezTo>
                    <a:lnTo>
                      <a:pt x="0" y="243527"/>
                    </a:lnTo>
                    <a:lnTo>
                      <a:pt x="79885" y="156191"/>
                    </a:lnTo>
                    <a:cubicBezTo>
                      <a:pt x="132575" y="109023"/>
                      <a:pt x="188874" y="68398"/>
                      <a:pt x="248119" y="35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4" name="Vrije vorm 74">
                <a:extLst>
                  <a:ext uri="{FF2B5EF4-FFF2-40B4-BE49-F238E27FC236}">
                    <a16:creationId xmlns:a16="http://schemas.microsoft.com/office/drawing/2014/main" id="{0EFE6EB0-C507-47AA-9BEA-090CF3617B46}"/>
                  </a:ext>
                </a:extLst>
              </p:cNvPr>
              <p:cNvSpPr/>
              <p:nvPr/>
            </p:nvSpPr>
            <p:spPr>
              <a:xfrm>
                <a:off x="2501111" y="2706455"/>
                <a:ext cx="394489" cy="409576"/>
              </a:xfrm>
              <a:custGeom>
                <a:avLst/>
                <a:gdLst>
                  <a:gd name="connsiteX0" fmla="*/ 189701 w 394489"/>
                  <a:gd name="connsiteY0" fmla="*/ 0 h 409576"/>
                  <a:gd name="connsiteX1" fmla="*/ 394489 w 394489"/>
                  <a:gd name="connsiteY1" fmla="*/ 204788 h 409576"/>
                  <a:gd name="connsiteX2" fmla="*/ 189701 w 394489"/>
                  <a:gd name="connsiteY2" fmla="*/ 409576 h 409576"/>
                  <a:gd name="connsiteX3" fmla="*/ 1006 w 394489"/>
                  <a:gd name="connsiteY3" fmla="*/ 284501 h 409576"/>
                  <a:gd name="connsiteX4" fmla="*/ 0 w 394489"/>
                  <a:gd name="connsiteY4" fmla="*/ 281258 h 409576"/>
                  <a:gd name="connsiteX5" fmla="*/ 34361 w 394489"/>
                  <a:gd name="connsiteY5" fmla="*/ 186741 h 409576"/>
                  <a:gd name="connsiteX6" fmla="*/ 83970 w 394489"/>
                  <a:gd name="connsiteY6" fmla="*/ 78538 h 409576"/>
                  <a:gd name="connsiteX7" fmla="*/ 124702 w 394489"/>
                  <a:gd name="connsiteY7" fmla="*/ 13123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489" h="409576">
                    <a:moveTo>
                      <a:pt x="189701" y="0"/>
                    </a:moveTo>
                    <a:cubicBezTo>
                      <a:pt x="302802" y="0"/>
                      <a:pt x="394489" y="91687"/>
                      <a:pt x="394489" y="204788"/>
                    </a:cubicBezTo>
                    <a:cubicBezTo>
                      <a:pt x="394489" y="317889"/>
                      <a:pt x="302802" y="409576"/>
                      <a:pt x="189701" y="409576"/>
                    </a:cubicBezTo>
                    <a:cubicBezTo>
                      <a:pt x="104875" y="409576"/>
                      <a:pt x="32095" y="358002"/>
                      <a:pt x="1006" y="284501"/>
                    </a:cubicBezTo>
                    <a:lnTo>
                      <a:pt x="0" y="281258"/>
                    </a:lnTo>
                    <a:lnTo>
                      <a:pt x="34361" y="186741"/>
                    </a:lnTo>
                    <a:cubicBezTo>
                      <a:pt x="49608" y="149551"/>
                      <a:pt x="66172" y="113446"/>
                      <a:pt x="83970" y="78538"/>
                    </a:cubicBezTo>
                    <a:lnTo>
                      <a:pt x="124702" y="131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3649B6BE-53B2-4C11-8F9F-66EC2603C07E}"/>
                  </a:ext>
                </a:extLst>
              </p:cNvPr>
              <p:cNvSpPr/>
              <p:nvPr/>
            </p:nvSpPr>
            <p:spPr>
              <a:xfrm>
                <a:off x="3148012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C84DF2E9-93C8-4A2F-BF40-09478A8EB946}"/>
                  </a:ext>
                </a:extLst>
              </p:cNvPr>
              <p:cNvSpPr/>
              <p:nvPr/>
            </p:nvSpPr>
            <p:spPr>
              <a:xfrm>
                <a:off x="3810000" y="2706456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7" name="Vrije vorm 77">
                <a:extLst>
                  <a:ext uri="{FF2B5EF4-FFF2-40B4-BE49-F238E27FC236}">
                    <a16:creationId xmlns:a16="http://schemas.microsoft.com/office/drawing/2014/main" id="{168AD7FC-9CDE-4794-8B6C-0DC6E6842742}"/>
                  </a:ext>
                </a:extLst>
              </p:cNvPr>
              <p:cNvSpPr/>
              <p:nvPr/>
            </p:nvSpPr>
            <p:spPr>
              <a:xfrm>
                <a:off x="2415936" y="3276240"/>
                <a:ext cx="70089" cy="284259"/>
              </a:xfrm>
              <a:custGeom>
                <a:avLst/>
                <a:gdLst>
                  <a:gd name="connsiteX0" fmla="*/ 17589 w 70089"/>
                  <a:gd name="connsiteY0" fmla="*/ 0 h 284259"/>
                  <a:gd name="connsiteX1" fmla="*/ 53996 w 70089"/>
                  <a:gd name="connsiteY1" fmla="*/ 53998 h 284259"/>
                  <a:gd name="connsiteX2" fmla="*/ 70089 w 70089"/>
                  <a:gd name="connsiteY2" fmla="*/ 133710 h 284259"/>
                  <a:gd name="connsiteX3" fmla="*/ 10108 w 70089"/>
                  <a:gd name="connsiteY3" fmla="*/ 278517 h 284259"/>
                  <a:gd name="connsiteX4" fmla="*/ 1592 w 70089"/>
                  <a:gd name="connsiteY4" fmla="*/ 284259 h 284259"/>
                  <a:gd name="connsiteX5" fmla="*/ 0 w 70089"/>
                  <a:gd name="connsiteY5" fmla="*/ 242497 h 284259"/>
                  <a:gd name="connsiteX6" fmla="*/ 5114 w 70089"/>
                  <a:gd name="connsiteY6" fmla="*/ 108318 h 2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89" h="284259">
                    <a:moveTo>
                      <a:pt x="17589" y="0"/>
                    </a:moveTo>
                    <a:lnTo>
                      <a:pt x="53996" y="53998"/>
                    </a:lnTo>
                    <a:cubicBezTo>
                      <a:pt x="64359" y="78498"/>
                      <a:pt x="70089" y="105435"/>
                      <a:pt x="70089" y="133710"/>
                    </a:cubicBezTo>
                    <a:cubicBezTo>
                      <a:pt x="70089" y="190261"/>
                      <a:pt x="47167" y="241458"/>
                      <a:pt x="10108" y="278517"/>
                    </a:cubicBezTo>
                    <a:lnTo>
                      <a:pt x="1592" y="284259"/>
                    </a:lnTo>
                    <a:lnTo>
                      <a:pt x="0" y="242497"/>
                    </a:lnTo>
                    <a:cubicBezTo>
                      <a:pt x="0" y="197198"/>
                      <a:pt x="1732" y="152435"/>
                      <a:pt x="5114" y="10831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F01A34F4-8CDE-4343-8636-836C3D2E5417}"/>
                  </a:ext>
                </a:extLst>
              </p:cNvPr>
              <p:cNvSpPr/>
              <p:nvPr/>
            </p:nvSpPr>
            <p:spPr>
              <a:xfrm>
                <a:off x="2738437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FBD85702-AEEA-45F7-AD97-01CA200422F1}"/>
                  </a:ext>
                </a:extLst>
              </p:cNvPr>
              <p:cNvSpPr/>
              <p:nvPr/>
            </p:nvSpPr>
            <p:spPr>
              <a:xfrm>
                <a:off x="3400425" y="3205162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0" name="Vrije vorm 80">
                <a:extLst>
                  <a:ext uri="{FF2B5EF4-FFF2-40B4-BE49-F238E27FC236}">
                    <a16:creationId xmlns:a16="http://schemas.microsoft.com/office/drawing/2014/main" id="{21E17567-6FA8-4E61-BD05-0D56F3C466B4}"/>
                  </a:ext>
                </a:extLst>
              </p:cNvPr>
              <p:cNvSpPr/>
              <p:nvPr/>
            </p:nvSpPr>
            <p:spPr>
              <a:xfrm>
                <a:off x="4062413" y="3205161"/>
                <a:ext cx="334327" cy="409576"/>
              </a:xfrm>
              <a:custGeom>
                <a:avLst/>
                <a:gdLst>
                  <a:gd name="connsiteX0" fmla="*/ 204788 w 334327"/>
                  <a:gd name="connsiteY0" fmla="*/ 0 h 409576"/>
                  <a:gd name="connsiteX1" fmla="*/ 284501 w 334327"/>
                  <a:gd name="connsiteY1" fmla="*/ 16093 h 409576"/>
                  <a:gd name="connsiteX2" fmla="*/ 311310 w 334327"/>
                  <a:gd name="connsiteY2" fmla="*/ 34169 h 409576"/>
                  <a:gd name="connsiteX3" fmla="*/ 314206 w 334327"/>
                  <a:gd name="connsiteY3" fmla="*/ 49092 h 409576"/>
                  <a:gd name="connsiteX4" fmla="*/ 334327 w 334327"/>
                  <a:gd name="connsiteY4" fmla="*/ 313575 h 409576"/>
                  <a:gd name="connsiteX5" fmla="*/ 332516 w 334327"/>
                  <a:gd name="connsiteY5" fmla="*/ 361110 h 409576"/>
                  <a:gd name="connsiteX6" fmla="*/ 284501 w 334327"/>
                  <a:gd name="connsiteY6" fmla="*/ 393483 h 409576"/>
                  <a:gd name="connsiteX7" fmla="*/ 204788 w 334327"/>
                  <a:gd name="connsiteY7" fmla="*/ 409576 h 409576"/>
                  <a:gd name="connsiteX8" fmla="*/ 0 w 334327"/>
                  <a:gd name="connsiteY8" fmla="*/ 204788 h 409576"/>
                  <a:gd name="connsiteX9" fmla="*/ 204788 w 334327"/>
                  <a:gd name="connsiteY9" fmla="*/ 0 h 4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327" h="409576">
                    <a:moveTo>
                      <a:pt x="204788" y="0"/>
                    </a:moveTo>
                    <a:cubicBezTo>
                      <a:pt x="233064" y="0"/>
                      <a:pt x="260000" y="5731"/>
                      <a:pt x="284501" y="16093"/>
                    </a:cubicBezTo>
                    <a:lnTo>
                      <a:pt x="311310" y="34169"/>
                    </a:lnTo>
                    <a:lnTo>
                      <a:pt x="314206" y="49092"/>
                    </a:lnTo>
                    <a:cubicBezTo>
                      <a:pt x="327399" y="134523"/>
                      <a:pt x="334327" y="222977"/>
                      <a:pt x="334327" y="313575"/>
                    </a:cubicBezTo>
                    <a:lnTo>
                      <a:pt x="332516" y="361110"/>
                    </a:lnTo>
                    <a:lnTo>
                      <a:pt x="284501" y="393483"/>
                    </a:lnTo>
                    <a:cubicBezTo>
                      <a:pt x="260000" y="403846"/>
                      <a:pt x="233064" y="409576"/>
                      <a:pt x="204788" y="409576"/>
                    </a:cubicBezTo>
                    <a:cubicBezTo>
                      <a:pt x="91687" y="409576"/>
                      <a:pt x="0" y="317889"/>
                      <a:pt x="0" y="204788"/>
                    </a:cubicBezTo>
                    <a:cubicBezTo>
                      <a:pt x="0" y="91687"/>
                      <a:pt x="91687" y="0"/>
                      <a:pt x="20478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201731A9-6C16-4835-BA9A-F99A10171E00}"/>
                  </a:ext>
                </a:extLst>
              </p:cNvPr>
              <p:cNvSpPr/>
              <p:nvPr/>
            </p:nvSpPr>
            <p:spPr>
              <a:xfrm>
                <a:off x="2486024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CF4EC82F-6C00-4AB7-8857-C2885732738B}"/>
                  </a:ext>
                </a:extLst>
              </p:cNvPr>
              <p:cNvSpPr/>
              <p:nvPr/>
            </p:nvSpPr>
            <p:spPr>
              <a:xfrm>
                <a:off x="3148012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096AB0B1-B7CC-481E-8482-BF60F1AC0E2F}"/>
                  </a:ext>
                </a:extLst>
              </p:cNvPr>
              <p:cNvSpPr/>
              <p:nvPr/>
            </p:nvSpPr>
            <p:spPr>
              <a:xfrm>
                <a:off x="3810000" y="370386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9C46C63-C465-47D3-8AD1-3A546D42AF13}"/>
                  </a:ext>
                </a:extLst>
              </p:cNvPr>
              <p:cNvSpPr/>
              <p:nvPr/>
            </p:nvSpPr>
            <p:spPr>
              <a:xfrm>
                <a:off x="2738437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61D1E45A-782E-49D4-B91A-0BDC5C37B987}"/>
                  </a:ext>
                </a:extLst>
              </p:cNvPr>
              <p:cNvSpPr/>
              <p:nvPr/>
            </p:nvSpPr>
            <p:spPr>
              <a:xfrm>
                <a:off x="3400425" y="4201218"/>
                <a:ext cx="409575" cy="4095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6" name="Vrije vorm 86">
                <a:extLst>
                  <a:ext uri="{FF2B5EF4-FFF2-40B4-BE49-F238E27FC236}">
                    <a16:creationId xmlns:a16="http://schemas.microsoft.com/office/drawing/2014/main" id="{769BD325-4DD6-46CF-95C1-6E69C6A635A0}"/>
                  </a:ext>
                </a:extLst>
              </p:cNvPr>
              <p:cNvSpPr/>
              <p:nvPr/>
            </p:nvSpPr>
            <p:spPr>
              <a:xfrm>
                <a:off x="4062413" y="4204801"/>
                <a:ext cx="187042" cy="277197"/>
              </a:xfrm>
              <a:custGeom>
                <a:avLst/>
                <a:gdLst>
                  <a:gd name="connsiteX0" fmla="*/ 187042 w 187042"/>
                  <a:gd name="connsiteY0" fmla="*/ 0 h 277197"/>
                  <a:gd name="connsiteX1" fmla="*/ 165182 w 187042"/>
                  <a:gd name="connsiteY1" fmla="*/ 47680 h 277197"/>
                  <a:gd name="connsiteX2" fmla="*/ 44245 w 187042"/>
                  <a:gd name="connsiteY2" fmla="*/ 241903 h 277197"/>
                  <a:gd name="connsiteX3" fmla="*/ 14938 w 187042"/>
                  <a:gd name="connsiteY3" fmla="*/ 277197 h 277197"/>
                  <a:gd name="connsiteX4" fmla="*/ 4161 w 187042"/>
                  <a:gd name="connsiteY4" fmla="*/ 242477 h 277197"/>
                  <a:gd name="connsiteX5" fmla="*/ 0 w 187042"/>
                  <a:gd name="connsiteY5" fmla="*/ 201205 h 277197"/>
                  <a:gd name="connsiteX6" fmla="*/ 125076 w 187042"/>
                  <a:gd name="connsiteY6" fmla="*/ 12511 h 27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042" h="277197">
                    <a:moveTo>
                      <a:pt x="187042" y="0"/>
                    </a:moveTo>
                    <a:lnTo>
                      <a:pt x="165182" y="47680"/>
                    </a:lnTo>
                    <a:cubicBezTo>
                      <a:pt x="129586" y="117497"/>
                      <a:pt x="89052" y="182531"/>
                      <a:pt x="44245" y="241903"/>
                    </a:cubicBezTo>
                    <a:lnTo>
                      <a:pt x="14938" y="277197"/>
                    </a:lnTo>
                    <a:lnTo>
                      <a:pt x="4161" y="242477"/>
                    </a:lnTo>
                    <a:cubicBezTo>
                      <a:pt x="1433" y="229146"/>
                      <a:pt x="0" y="215343"/>
                      <a:pt x="0" y="201205"/>
                    </a:cubicBezTo>
                    <a:cubicBezTo>
                      <a:pt x="0" y="116380"/>
                      <a:pt x="51574" y="43599"/>
                      <a:pt x="125076" y="12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Vrije vorm 87">
                <a:extLst>
                  <a:ext uri="{FF2B5EF4-FFF2-40B4-BE49-F238E27FC236}">
                    <a16:creationId xmlns:a16="http://schemas.microsoft.com/office/drawing/2014/main" id="{51A43747-6EE6-4137-9826-8A116531ED03}"/>
                  </a:ext>
                </a:extLst>
              </p:cNvPr>
              <p:cNvSpPr/>
              <p:nvPr/>
            </p:nvSpPr>
            <p:spPr>
              <a:xfrm>
                <a:off x="3182610" y="4698568"/>
                <a:ext cx="355210" cy="132512"/>
              </a:xfrm>
              <a:custGeom>
                <a:avLst/>
                <a:gdLst>
                  <a:gd name="connsiteX0" fmla="*/ 170190 w 355210"/>
                  <a:gd name="connsiteY0" fmla="*/ 0 h 132512"/>
                  <a:gd name="connsiteX1" fmla="*/ 314997 w 355210"/>
                  <a:gd name="connsiteY1" fmla="*/ 59981 h 132512"/>
                  <a:gd name="connsiteX2" fmla="*/ 355210 w 355210"/>
                  <a:gd name="connsiteY2" fmla="*/ 119626 h 132512"/>
                  <a:gd name="connsiteX3" fmla="*/ 324991 w 355210"/>
                  <a:gd name="connsiteY3" fmla="*/ 125737 h 132512"/>
                  <a:gd name="connsiteX4" fmla="*/ 223728 w 355210"/>
                  <a:gd name="connsiteY4" fmla="*/ 132512 h 132512"/>
                  <a:gd name="connsiteX5" fmla="*/ 24128 w 355210"/>
                  <a:gd name="connsiteY5" fmla="*/ 105850 h 132512"/>
                  <a:gd name="connsiteX6" fmla="*/ 0 w 355210"/>
                  <a:gd name="connsiteY6" fmla="*/ 97630 h 132512"/>
                  <a:gd name="connsiteX7" fmla="*/ 25383 w 355210"/>
                  <a:gd name="connsiteY7" fmla="*/ 59981 h 132512"/>
                  <a:gd name="connsiteX8" fmla="*/ 170190 w 355210"/>
                  <a:gd name="connsiteY8" fmla="*/ 0 h 1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10" h="132512">
                    <a:moveTo>
                      <a:pt x="170190" y="0"/>
                    </a:moveTo>
                    <a:cubicBezTo>
                      <a:pt x="226741" y="0"/>
                      <a:pt x="277938" y="22922"/>
                      <a:pt x="314997" y="59981"/>
                    </a:cubicBezTo>
                    <a:lnTo>
                      <a:pt x="355210" y="119626"/>
                    </a:lnTo>
                    <a:lnTo>
                      <a:pt x="324991" y="125737"/>
                    </a:lnTo>
                    <a:cubicBezTo>
                      <a:pt x="291697" y="130217"/>
                      <a:pt x="257915" y="132512"/>
                      <a:pt x="223728" y="132512"/>
                    </a:cubicBezTo>
                    <a:cubicBezTo>
                      <a:pt x="155355" y="132512"/>
                      <a:pt x="88600" y="123332"/>
                      <a:pt x="24128" y="105850"/>
                    </a:cubicBezTo>
                    <a:lnTo>
                      <a:pt x="0" y="97630"/>
                    </a:lnTo>
                    <a:lnTo>
                      <a:pt x="25383" y="59981"/>
                    </a:lnTo>
                    <a:cubicBezTo>
                      <a:pt x="62443" y="22922"/>
                      <a:pt x="113640" y="0"/>
                      <a:pt x="17019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AFA31CD0-1E69-4BC3-AAB6-0C04BA3EF92D}"/>
                </a:ext>
              </a:extLst>
            </p:cNvPr>
            <p:cNvGrpSpPr/>
            <p:nvPr/>
          </p:nvGrpSpPr>
          <p:grpSpPr>
            <a:xfrm rot="527080">
              <a:off x="262249" y="46849"/>
              <a:ext cx="756000" cy="1008000"/>
              <a:chOff x="4692411" y="1840299"/>
              <a:chExt cx="1413114" cy="1940242"/>
            </a:xfrm>
          </p:grpSpPr>
          <p:sp>
            <p:nvSpPr>
              <p:cNvPr id="148" name="Vrije vorm 104">
                <a:extLst>
                  <a:ext uri="{FF2B5EF4-FFF2-40B4-BE49-F238E27FC236}">
                    <a16:creationId xmlns:a16="http://schemas.microsoft.com/office/drawing/2014/main" id="{BCB6DA48-2E79-48F4-8B58-A75F7172A0EF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9" name="Vrije vorm 105">
                <a:extLst>
                  <a:ext uri="{FF2B5EF4-FFF2-40B4-BE49-F238E27FC236}">
                    <a16:creationId xmlns:a16="http://schemas.microsoft.com/office/drawing/2014/main" id="{1EEF6BC4-AC4C-421E-B586-70F087657BBB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0" name="Vrije vorm 106">
                <a:extLst>
                  <a:ext uri="{FF2B5EF4-FFF2-40B4-BE49-F238E27FC236}">
                    <a16:creationId xmlns:a16="http://schemas.microsoft.com/office/drawing/2014/main" id="{CBE2C35C-1E84-4D64-840D-4B91A83EEC59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1" name="Vrije vorm 107">
                <a:extLst>
                  <a:ext uri="{FF2B5EF4-FFF2-40B4-BE49-F238E27FC236}">
                    <a16:creationId xmlns:a16="http://schemas.microsoft.com/office/drawing/2014/main" id="{E9A97855-58D3-4545-BF60-AA6C208E51A3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2" name="Vrije vorm 108">
                <a:extLst>
                  <a:ext uri="{FF2B5EF4-FFF2-40B4-BE49-F238E27FC236}">
                    <a16:creationId xmlns:a16="http://schemas.microsoft.com/office/drawing/2014/main" id="{359EA249-877F-479F-AB9D-B5D29618960A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3" name="Vrije vorm 109">
                <a:extLst>
                  <a:ext uri="{FF2B5EF4-FFF2-40B4-BE49-F238E27FC236}">
                    <a16:creationId xmlns:a16="http://schemas.microsoft.com/office/drawing/2014/main" id="{538CE055-568F-4E9C-966B-FE2CDDABB65A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4" name="Vrije vorm 110">
                <a:extLst>
                  <a:ext uri="{FF2B5EF4-FFF2-40B4-BE49-F238E27FC236}">
                    <a16:creationId xmlns:a16="http://schemas.microsoft.com/office/drawing/2014/main" id="{13A5BCBE-F67B-4535-ABD7-CFA89DC7E1B7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5" name="Vrije vorm 111">
                <a:extLst>
                  <a:ext uri="{FF2B5EF4-FFF2-40B4-BE49-F238E27FC236}">
                    <a16:creationId xmlns:a16="http://schemas.microsoft.com/office/drawing/2014/main" id="{C181887E-87CD-40A8-BA34-DDA2D25DC2BE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Vrije vorm 112">
                <a:extLst>
                  <a:ext uri="{FF2B5EF4-FFF2-40B4-BE49-F238E27FC236}">
                    <a16:creationId xmlns:a16="http://schemas.microsoft.com/office/drawing/2014/main" id="{487EA1B9-50D7-46F3-B6C2-C2946AA3A45A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Vrije vorm 113">
                <a:extLst>
                  <a:ext uri="{FF2B5EF4-FFF2-40B4-BE49-F238E27FC236}">
                    <a16:creationId xmlns:a16="http://schemas.microsoft.com/office/drawing/2014/main" id="{3A89E685-882E-4DE8-AE94-7BF38234666F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58" name="Vrije vorm 114">
                <a:extLst>
                  <a:ext uri="{FF2B5EF4-FFF2-40B4-BE49-F238E27FC236}">
                    <a16:creationId xmlns:a16="http://schemas.microsoft.com/office/drawing/2014/main" id="{E22924C9-95EB-4437-8625-4BBC1ED26F57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Vrije vorm 115">
                <a:extLst>
                  <a:ext uri="{FF2B5EF4-FFF2-40B4-BE49-F238E27FC236}">
                    <a16:creationId xmlns:a16="http://schemas.microsoft.com/office/drawing/2014/main" id="{4DE702ED-A58F-4147-AA57-2DF6B6209CD8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2F2F2"/>
                  </a:solidFill>
                </a:endParaRPr>
              </a:p>
            </p:txBody>
          </p:sp>
          <p:sp>
            <p:nvSpPr>
              <p:cNvPr id="160" name="Vrije vorm 116">
                <a:extLst>
                  <a:ext uri="{FF2B5EF4-FFF2-40B4-BE49-F238E27FC236}">
                    <a16:creationId xmlns:a16="http://schemas.microsoft.com/office/drawing/2014/main" id="{145ECE69-FF4D-4F5C-86A8-C96963E9C973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318624-18F3-46D9-90D7-DBD94F49BE67}"/>
                </a:ext>
              </a:extLst>
            </p:cNvPr>
            <p:cNvGrpSpPr/>
            <p:nvPr/>
          </p:nvGrpSpPr>
          <p:grpSpPr>
            <a:xfrm rot="1108905">
              <a:off x="262249" y="4407975"/>
              <a:ext cx="756000" cy="1008000"/>
              <a:chOff x="4692411" y="1840299"/>
              <a:chExt cx="1413114" cy="1940242"/>
            </a:xfrm>
          </p:grpSpPr>
          <p:sp>
            <p:nvSpPr>
              <p:cNvPr id="135" name="Vrije vorm 118">
                <a:extLst>
                  <a:ext uri="{FF2B5EF4-FFF2-40B4-BE49-F238E27FC236}">
                    <a16:creationId xmlns:a16="http://schemas.microsoft.com/office/drawing/2014/main" id="{FE2255F5-F25F-48D8-BEA6-13F7F5AEA943}"/>
                  </a:ext>
                </a:extLst>
              </p:cNvPr>
              <p:cNvSpPr/>
              <p:nvPr/>
            </p:nvSpPr>
            <p:spPr>
              <a:xfrm rot="5400000">
                <a:off x="4241152" y="2757675"/>
                <a:ext cx="1008007" cy="105489"/>
              </a:xfrm>
              <a:custGeom>
                <a:avLst/>
                <a:gdLst>
                  <a:gd name="connsiteX0" fmla="*/ 0 w 1008007"/>
                  <a:gd name="connsiteY0" fmla="*/ 0 h 105489"/>
                  <a:gd name="connsiteX1" fmla="*/ 1008007 w 1008007"/>
                  <a:gd name="connsiteY1" fmla="*/ 0 h 105489"/>
                  <a:gd name="connsiteX2" fmla="*/ 881618 w 1008007"/>
                  <a:gd name="connsiteY2" fmla="*/ 49964 h 105489"/>
                  <a:gd name="connsiteX3" fmla="*/ 504004 w 1008007"/>
                  <a:gd name="connsiteY3" fmla="*/ 105489 h 105489"/>
                  <a:gd name="connsiteX4" fmla="*/ 126389 w 1008007"/>
                  <a:gd name="connsiteY4" fmla="*/ 49964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007" h="105489">
                    <a:moveTo>
                      <a:pt x="0" y="0"/>
                    </a:moveTo>
                    <a:lnTo>
                      <a:pt x="1008007" y="0"/>
                    </a:lnTo>
                    <a:lnTo>
                      <a:pt x="881618" y="49964"/>
                    </a:lnTo>
                    <a:cubicBezTo>
                      <a:pt x="765555" y="85718"/>
                      <a:pt x="637949" y="105489"/>
                      <a:pt x="504004" y="105489"/>
                    </a:cubicBezTo>
                    <a:cubicBezTo>
                      <a:pt x="370058" y="105489"/>
                      <a:pt x="242452" y="85718"/>
                      <a:pt x="126389" y="499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6" name="Vrije vorm 119">
                <a:extLst>
                  <a:ext uri="{FF2B5EF4-FFF2-40B4-BE49-F238E27FC236}">
                    <a16:creationId xmlns:a16="http://schemas.microsoft.com/office/drawing/2014/main" id="{0B15F887-8679-4775-B52B-22AA8202094E}"/>
                  </a:ext>
                </a:extLst>
              </p:cNvPr>
              <p:cNvSpPr/>
              <p:nvPr/>
            </p:nvSpPr>
            <p:spPr>
              <a:xfrm rot="5400000">
                <a:off x="4159403" y="2757675"/>
                <a:ext cx="1392936" cy="105489"/>
              </a:xfrm>
              <a:custGeom>
                <a:avLst/>
                <a:gdLst>
                  <a:gd name="connsiteX0" fmla="*/ 0 w 1392936"/>
                  <a:gd name="connsiteY0" fmla="*/ 0 h 105489"/>
                  <a:gd name="connsiteX1" fmla="*/ 1392936 w 1392936"/>
                  <a:gd name="connsiteY1" fmla="*/ 0 h 105489"/>
                  <a:gd name="connsiteX2" fmla="*/ 1382447 w 1392936"/>
                  <a:gd name="connsiteY2" fmla="*/ 9259 h 105489"/>
                  <a:gd name="connsiteX3" fmla="*/ 1238871 w 1392936"/>
                  <a:gd name="connsiteY3" fmla="*/ 95536 h 105489"/>
                  <a:gd name="connsiteX4" fmla="*/ 1213694 w 1392936"/>
                  <a:gd name="connsiteY4" fmla="*/ 105489 h 105489"/>
                  <a:gd name="connsiteX5" fmla="*/ 179242 w 1392936"/>
                  <a:gd name="connsiteY5" fmla="*/ 105489 h 105489"/>
                  <a:gd name="connsiteX6" fmla="*/ 154064 w 1392936"/>
                  <a:gd name="connsiteY6" fmla="*/ 95536 h 105489"/>
                  <a:gd name="connsiteX7" fmla="*/ 10489 w 1392936"/>
                  <a:gd name="connsiteY7" fmla="*/ 925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2936" h="105489">
                    <a:moveTo>
                      <a:pt x="0" y="0"/>
                    </a:moveTo>
                    <a:lnTo>
                      <a:pt x="1392936" y="0"/>
                    </a:lnTo>
                    <a:lnTo>
                      <a:pt x="1382447" y="9259"/>
                    </a:lnTo>
                    <a:cubicBezTo>
                      <a:pt x="1338557" y="41225"/>
                      <a:pt x="1290482" y="70141"/>
                      <a:pt x="1238871" y="95536"/>
                    </a:cubicBezTo>
                    <a:lnTo>
                      <a:pt x="1213694" y="105489"/>
                    </a:lnTo>
                    <a:lnTo>
                      <a:pt x="179242" y="105489"/>
                    </a:lnTo>
                    <a:lnTo>
                      <a:pt x="154064" y="95536"/>
                    </a:lnTo>
                    <a:cubicBezTo>
                      <a:pt x="102453" y="70141"/>
                      <a:pt x="54378" y="41225"/>
                      <a:pt x="10489" y="9259"/>
                    </a:cubicBez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Vrije vorm 120">
                <a:extLst>
                  <a:ext uri="{FF2B5EF4-FFF2-40B4-BE49-F238E27FC236}">
                    <a16:creationId xmlns:a16="http://schemas.microsoft.com/office/drawing/2014/main" id="{BEA44D11-5992-49C5-AD08-830C25D796A0}"/>
                  </a:ext>
                </a:extLst>
              </p:cNvPr>
              <p:cNvSpPr/>
              <p:nvPr/>
            </p:nvSpPr>
            <p:spPr>
              <a:xfrm rot="5400000">
                <a:off x="4151320" y="2757675"/>
                <a:ext cx="1635665" cy="105489"/>
              </a:xfrm>
              <a:custGeom>
                <a:avLst/>
                <a:gdLst>
                  <a:gd name="connsiteX0" fmla="*/ 0 w 1635665"/>
                  <a:gd name="connsiteY0" fmla="*/ 0 h 105489"/>
                  <a:gd name="connsiteX1" fmla="*/ 1635665 w 1635665"/>
                  <a:gd name="connsiteY1" fmla="*/ 0 h 105489"/>
                  <a:gd name="connsiteX2" fmla="*/ 1622272 w 1635665"/>
                  <a:gd name="connsiteY2" fmla="*/ 17972 h 105489"/>
                  <a:gd name="connsiteX3" fmla="*/ 1523128 w 1635665"/>
                  <a:gd name="connsiteY3" fmla="*/ 105489 h 105489"/>
                  <a:gd name="connsiteX4" fmla="*/ 112537 w 1635665"/>
                  <a:gd name="connsiteY4" fmla="*/ 105489 h 105489"/>
                  <a:gd name="connsiteX5" fmla="*/ 13393 w 1635665"/>
                  <a:gd name="connsiteY5" fmla="*/ 17972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665" h="105489">
                    <a:moveTo>
                      <a:pt x="0" y="0"/>
                    </a:moveTo>
                    <a:lnTo>
                      <a:pt x="1635665" y="0"/>
                    </a:lnTo>
                    <a:lnTo>
                      <a:pt x="1622272" y="17972"/>
                    </a:lnTo>
                    <a:lnTo>
                      <a:pt x="1523128" y="105489"/>
                    </a:lnTo>
                    <a:lnTo>
                      <a:pt x="112537" y="105489"/>
                    </a:lnTo>
                    <a:lnTo>
                      <a:pt x="13393" y="179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Vrije vorm 121">
                <a:extLst>
                  <a:ext uri="{FF2B5EF4-FFF2-40B4-BE49-F238E27FC236}">
                    <a16:creationId xmlns:a16="http://schemas.microsoft.com/office/drawing/2014/main" id="{5697DE6C-3D6A-4C6D-B432-D327A727946A}"/>
                  </a:ext>
                </a:extLst>
              </p:cNvPr>
              <p:cNvSpPr/>
              <p:nvPr/>
            </p:nvSpPr>
            <p:spPr>
              <a:xfrm rot="5400000">
                <a:off x="4182290" y="2757675"/>
                <a:ext cx="1795157" cy="105489"/>
              </a:xfrm>
              <a:custGeom>
                <a:avLst/>
                <a:gdLst>
                  <a:gd name="connsiteX0" fmla="*/ 0 w 1795157"/>
                  <a:gd name="connsiteY0" fmla="*/ 0 h 105489"/>
                  <a:gd name="connsiteX1" fmla="*/ 1795157 w 1795157"/>
                  <a:gd name="connsiteY1" fmla="*/ 0 h 105489"/>
                  <a:gd name="connsiteX2" fmla="*/ 1791463 w 1795157"/>
                  <a:gd name="connsiteY2" fmla="*/ 8669 h 105489"/>
                  <a:gd name="connsiteX3" fmla="*/ 1719307 w 1795157"/>
                  <a:gd name="connsiteY3" fmla="*/ 105489 h 105489"/>
                  <a:gd name="connsiteX4" fmla="*/ 75850 w 1795157"/>
                  <a:gd name="connsiteY4" fmla="*/ 105489 h 105489"/>
                  <a:gd name="connsiteX5" fmla="*/ 3695 w 1795157"/>
                  <a:gd name="connsiteY5" fmla="*/ 866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57" h="105489">
                    <a:moveTo>
                      <a:pt x="0" y="0"/>
                    </a:moveTo>
                    <a:lnTo>
                      <a:pt x="1795157" y="0"/>
                    </a:lnTo>
                    <a:lnTo>
                      <a:pt x="1791463" y="8669"/>
                    </a:lnTo>
                    <a:lnTo>
                      <a:pt x="1719307" y="105489"/>
                    </a:lnTo>
                    <a:lnTo>
                      <a:pt x="75850" y="105489"/>
                    </a:lnTo>
                    <a:lnTo>
                      <a:pt x="3695" y="866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9" name="Vrije vorm 122">
                <a:extLst>
                  <a:ext uri="{FF2B5EF4-FFF2-40B4-BE49-F238E27FC236}">
                    <a16:creationId xmlns:a16="http://schemas.microsoft.com/office/drawing/2014/main" id="{C887A7C6-6E20-46AB-83F7-006FBFCD11A8}"/>
                  </a:ext>
                </a:extLst>
              </p:cNvPr>
              <p:cNvSpPr/>
              <p:nvPr/>
            </p:nvSpPr>
            <p:spPr>
              <a:xfrm rot="5400000">
                <a:off x="4242818" y="2757675"/>
                <a:ext cx="1885079" cy="105489"/>
              </a:xfrm>
              <a:custGeom>
                <a:avLst/>
                <a:gdLst>
                  <a:gd name="connsiteX0" fmla="*/ 0 w 1885079"/>
                  <a:gd name="connsiteY0" fmla="*/ 0 h 105489"/>
                  <a:gd name="connsiteX1" fmla="*/ 1885079 w 1885079"/>
                  <a:gd name="connsiteY1" fmla="*/ 0 h 105489"/>
                  <a:gd name="connsiteX2" fmla="*/ 1840118 w 1885079"/>
                  <a:gd name="connsiteY2" fmla="*/ 105489 h 105489"/>
                  <a:gd name="connsiteX3" fmla="*/ 44961 w 1885079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079" h="105489">
                    <a:moveTo>
                      <a:pt x="0" y="0"/>
                    </a:moveTo>
                    <a:lnTo>
                      <a:pt x="1885079" y="0"/>
                    </a:lnTo>
                    <a:lnTo>
                      <a:pt x="1840118" y="105489"/>
                    </a:lnTo>
                    <a:lnTo>
                      <a:pt x="44961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0" name="Vrije vorm 123">
                <a:extLst>
                  <a:ext uri="{FF2B5EF4-FFF2-40B4-BE49-F238E27FC236}">
                    <a16:creationId xmlns:a16="http://schemas.microsoft.com/office/drawing/2014/main" id="{F1A1DAA8-D9A4-4DAC-93E0-296349CF6C72}"/>
                  </a:ext>
                </a:extLst>
              </p:cNvPr>
              <p:cNvSpPr/>
              <p:nvPr/>
            </p:nvSpPr>
            <p:spPr>
              <a:xfrm rot="5400000">
                <a:off x="4332894" y="2757675"/>
                <a:ext cx="1926359" cy="105489"/>
              </a:xfrm>
              <a:custGeom>
                <a:avLst/>
                <a:gdLst>
                  <a:gd name="connsiteX0" fmla="*/ 0 w 1926359"/>
                  <a:gd name="connsiteY0" fmla="*/ 0 h 105489"/>
                  <a:gd name="connsiteX1" fmla="*/ 1926359 w 1926359"/>
                  <a:gd name="connsiteY1" fmla="*/ 0 h 105489"/>
                  <a:gd name="connsiteX2" fmla="*/ 1913591 w 1926359"/>
                  <a:gd name="connsiteY2" fmla="*/ 92246 h 105489"/>
                  <a:gd name="connsiteX3" fmla="*/ 1907947 w 1926359"/>
                  <a:gd name="connsiteY3" fmla="*/ 105489 h 105489"/>
                  <a:gd name="connsiteX4" fmla="*/ 18413 w 1926359"/>
                  <a:gd name="connsiteY4" fmla="*/ 105489 h 105489"/>
                  <a:gd name="connsiteX5" fmla="*/ 12768 w 1926359"/>
                  <a:gd name="connsiteY5" fmla="*/ 92246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359" h="105489">
                    <a:moveTo>
                      <a:pt x="0" y="0"/>
                    </a:moveTo>
                    <a:lnTo>
                      <a:pt x="1926359" y="0"/>
                    </a:lnTo>
                    <a:lnTo>
                      <a:pt x="1913591" y="92246"/>
                    </a:lnTo>
                    <a:lnTo>
                      <a:pt x="1907947" y="105489"/>
                    </a:lnTo>
                    <a:lnTo>
                      <a:pt x="18413" y="105489"/>
                    </a:lnTo>
                    <a:lnTo>
                      <a:pt x="12768" y="92246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1" name="Vrije vorm 124">
                <a:extLst>
                  <a:ext uri="{FF2B5EF4-FFF2-40B4-BE49-F238E27FC236}">
                    <a16:creationId xmlns:a16="http://schemas.microsoft.com/office/drawing/2014/main" id="{C22DA0D9-68A0-4D38-B3BB-C53744AD442D}"/>
                  </a:ext>
                </a:extLst>
              </p:cNvPr>
              <p:cNvSpPr/>
              <p:nvPr/>
            </p:nvSpPr>
            <p:spPr>
              <a:xfrm rot="5400000">
                <a:off x="4439233" y="2757675"/>
                <a:ext cx="1940242" cy="105489"/>
              </a:xfrm>
              <a:custGeom>
                <a:avLst/>
                <a:gdLst>
                  <a:gd name="connsiteX0" fmla="*/ 0 w 1940242"/>
                  <a:gd name="connsiteY0" fmla="*/ 63131 h 105489"/>
                  <a:gd name="connsiteX1" fmla="*/ 8738 w 1940242"/>
                  <a:gd name="connsiteY1" fmla="*/ 0 h 105489"/>
                  <a:gd name="connsiteX2" fmla="*/ 1931504 w 1940242"/>
                  <a:gd name="connsiteY2" fmla="*/ 0 h 105489"/>
                  <a:gd name="connsiteX3" fmla="*/ 1940242 w 1940242"/>
                  <a:gd name="connsiteY3" fmla="*/ 63131 h 105489"/>
                  <a:gd name="connsiteX4" fmla="*/ 1934379 w 1940242"/>
                  <a:gd name="connsiteY4" fmla="*/ 105489 h 105489"/>
                  <a:gd name="connsiteX5" fmla="*/ 5863 w 1940242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0242" h="105489">
                    <a:moveTo>
                      <a:pt x="0" y="63131"/>
                    </a:moveTo>
                    <a:lnTo>
                      <a:pt x="8738" y="0"/>
                    </a:lnTo>
                    <a:lnTo>
                      <a:pt x="1931504" y="0"/>
                    </a:lnTo>
                    <a:lnTo>
                      <a:pt x="1940242" y="63131"/>
                    </a:lnTo>
                    <a:lnTo>
                      <a:pt x="1934379" y="105489"/>
                    </a:lnTo>
                    <a:lnTo>
                      <a:pt x="5863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2" name="Vrije vorm 125">
                <a:extLst>
                  <a:ext uri="{FF2B5EF4-FFF2-40B4-BE49-F238E27FC236}">
                    <a16:creationId xmlns:a16="http://schemas.microsoft.com/office/drawing/2014/main" id="{BDE5875A-1536-4C1E-A9B5-145343EF7D1B}"/>
                  </a:ext>
                </a:extLst>
              </p:cNvPr>
              <p:cNvSpPr/>
              <p:nvPr/>
            </p:nvSpPr>
            <p:spPr>
              <a:xfrm rot="5400000">
                <a:off x="4559411" y="2757675"/>
                <a:ext cx="1921319" cy="105489"/>
              </a:xfrm>
              <a:custGeom>
                <a:avLst/>
                <a:gdLst>
                  <a:gd name="connsiteX0" fmla="*/ 0 w 1921319"/>
                  <a:gd name="connsiteY0" fmla="*/ 105489 h 105489"/>
                  <a:gd name="connsiteX1" fmla="*/ 10248 w 1921319"/>
                  <a:gd name="connsiteY1" fmla="*/ 31451 h 105489"/>
                  <a:gd name="connsiteX2" fmla="*/ 23653 w 1921319"/>
                  <a:gd name="connsiteY2" fmla="*/ 0 h 105489"/>
                  <a:gd name="connsiteX3" fmla="*/ 1897667 w 1921319"/>
                  <a:gd name="connsiteY3" fmla="*/ 0 h 105489"/>
                  <a:gd name="connsiteX4" fmla="*/ 1911071 w 1921319"/>
                  <a:gd name="connsiteY4" fmla="*/ 31451 h 105489"/>
                  <a:gd name="connsiteX5" fmla="*/ 1921319 w 19213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1319" h="105489">
                    <a:moveTo>
                      <a:pt x="0" y="105489"/>
                    </a:moveTo>
                    <a:lnTo>
                      <a:pt x="10248" y="31451"/>
                    </a:lnTo>
                    <a:lnTo>
                      <a:pt x="23653" y="0"/>
                    </a:lnTo>
                    <a:lnTo>
                      <a:pt x="1897667" y="0"/>
                    </a:lnTo>
                    <a:lnTo>
                      <a:pt x="1911071" y="31451"/>
                    </a:lnTo>
                    <a:lnTo>
                      <a:pt x="1921319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Vrije vorm 126">
                <a:extLst>
                  <a:ext uri="{FF2B5EF4-FFF2-40B4-BE49-F238E27FC236}">
                    <a16:creationId xmlns:a16="http://schemas.microsoft.com/office/drawing/2014/main" id="{FA5ED180-D279-4628-B195-EBC439A2F522}"/>
                  </a:ext>
                </a:extLst>
              </p:cNvPr>
              <p:cNvSpPr/>
              <p:nvPr/>
            </p:nvSpPr>
            <p:spPr>
              <a:xfrm rot="5400000">
                <a:off x="4673038" y="2757675"/>
                <a:ext cx="1883287" cy="105489"/>
              </a:xfrm>
              <a:custGeom>
                <a:avLst/>
                <a:gdLst>
                  <a:gd name="connsiteX0" fmla="*/ 0 w 1883287"/>
                  <a:gd name="connsiteY0" fmla="*/ 105489 h 105489"/>
                  <a:gd name="connsiteX1" fmla="*/ 44961 w 1883287"/>
                  <a:gd name="connsiteY1" fmla="*/ 0 h 105489"/>
                  <a:gd name="connsiteX2" fmla="*/ 1838326 w 1883287"/>
                  <a:gd name="connsiteY2" fmla="*/ 0 h 105489"/>
                  <a:gd name="connsiteX3" fmla="*/ 1883287 w 1883287"/>
                  <a:gd name="connsiteY3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3287" h="105489">
                    <a:moveTo>
                      <a:pt x="0" y="105489"/>
                    </a:moveTo>
                    <a:lnTo>
                      <a:pt x="44961" y="0"/>
                    </a:lnTo>
                    <a:lnTo>
                      <a:pt x="1838326" y="0"/>
                    </a:lnTo>
                    <a:lnTo>
                      <a:pt x="1883287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4" name="Vrije vorm 127">
                <a:extLst>
                  <a:ext uri="{FF2B5EF4-FFF2-40B4-BE49-F238E27FC236}">
                    <a16:creationId xmlns:a16="http://schemas.microsoft.com/office/drawing/2014/main" id="{55F10CE0-040C-445A-A0AE-FF6ADDB46492}"/>
                  </a:ext>
                </a:extLst>
              </p:cNvPr>
              <p:cNvSpPr/>
              <p:nvPr/>
            </p:nvSpPr>
            <p:spPr>
              <a:xfrm rot="5400000">
                <a:off x="4830942" y="2757675"/>
                <a:ext cx="1788910" cy="105489"/>
              </a:xfrm>
              <a:custGeom>
                <a:avLst/>
                <a:gdLst>
                  <a:gd name="connsiteX0" fmla="*/ 0 w 1788910"/>
                  <a:gd name="connsiteY0" fmla="*/ 105489 h 105489"/>
                  <a:gd name="connsiteX1" fmla="*/ 571 w 1788910"/>
                  <a:gd name="connsiteY1" fmla="*/ 104150 h 105489"/>
                  <a:gd name="connsiteX2" fmla="*/ 78188 w 1788910"/>
                  <a:gd name="connsiteY2" fmla="*/ 0 h 105489"/>
                  <a:gd name="connsiteX3" fmla="*/ 1710721 w 1788910"/>
                  <a:gd name="connsiteY3" fmla="*/ 0 h 105489"/>
                  <a:gd name="connsiteX4" fmla="*/ 1788339 w 1788910"/>
                  <a:gd name="connsiteY4" fmla="*/ 104150 h 105489"/>
                  <a:gd name="connsiteX5" fmla="*/ 1788910 w 178891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8910" h="105489">
                    <a:moveTo>
                      <a:pt x="0" y="105489"/>
                    </a:moveTo>
                    <a:lnTo>
                      <a:pt x="571" y="104150"/>
                    </a:lnTo>
                    <a:lnTo>
                      <a:pt x="78188" y="0"/>
                    </a:lnTo>
                    <a:lnTo>
                      <a:pt x="1710721" y="0"/>
                    </a:lnTo>
                    <a:lnTo>
                      <a:pt x="1788339" y="104150"/>
                    </a:lnTo>
                    <a:lnTo>
                      <a:pt x="1788910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5" name="Vrije vorm 128">
                <a:extLst>
                  <a:ext uri="{FF2B5EF4-FFF2-40B4-BE49-F238E27FC236}">
                    <a16:creationId xmlns:a16="http://schemas.microsoft.com/office/drawing/2014/main" id="{0EA8A510-92C5-4A24-98C0-F20FBF0865E3}"/>
                  </a:ext>
                </a:extLst>
              </p:cNvPr>
              <p:cNvSpPr/>
              <p:nvPr/>
            </p:nvSpPr>
            <p:spPr>
              <a:xfrm rot="5400000">
                <a:off x="5028219" y="2757675"/>
                <a:ext cx="1620919" cy="105489"/>
              </a:xfrm>
              <a:custGeom>
                <a:avLst/>
                <a:gdLst>
                  <a:gd name="connsiteX0" fmla="*/ 0 w 1620919"/>
                  <a:gd name="connsiteY0" fmla="*/ 105489 h 105489"/>
                  <a:gd name="connsiteX1" fmla="*/ 6020 w 1620919"/>
                  <a:gd name="connsiteY1" fmla="*/ 97412 h 105489"/>
                  <a:gd name="connsiteX2" fmla="*/ 116373 w 1620919"/>
                  <a:gd name="connsiteY2" fmla="*/ 0 h 105489"/>
                  <a:gd name="connsiteX3" fmla="*/ 1504546 w 1620919"/>
                  <a:gd name="connsiteY3" fmla="*/ 0 h 105489"/>
                  <a:gd name="connsiteX4" fmla="*/ 1614899 w 1620919"/>
                  <a:gd name="connsiteY4" fmla="*/ 97412 h 105489"/>
                  <a:gd name="connsiteX5" fmla="*/ 1620919 w 1620919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919" h="105489">
                    <a:moveTo>
                      <a:pt x="0" y="105489"/>
                    </a:moveTo>
                    <a:lnTo>
                      <a:pt x="6020" y="97412"/>
                    </a:lnTo>
                    <a:lnTo>
                      <a:pt x="116373" y="0"/>
                    </a:lnTo>
                    <a:lnTo>
                      <a:pt x="1504546" y="0"/>
                    </a:lnTo>
                    <a:lnTo>
                      <a:pt x="1614899" y="97412"/>
                    </a:lnTo>
                    <a:lnTo>
                      <a:pt x="1620919" y="10548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6" name="Vrije vorm 129">
                <a:extLst>
                  <a:ext uri="{FF2B5EF4-FFF2-40B4-BE49-F238E27FC236}">
                    <a16:creationId xmlns:a16="http://schemas.microsoft.com/office/drawing/2014/main" id="{A1572139-5CBE-450F-A42D-D6BE9B11DBC9}"/>
                  </a:ext>
                </a:extLst>
              </p:cNvPr>
              <p:cNvSpPr/>
              <p:nvPr/>
            </p:nvSpPr>
            <p:spPr>
              <a:xfrm rot="5400000">
                <a:off x="5261229" y="2757675"/>
                <a:ext cx="1376331" cy="105489"/>
              </a:xfrm>
              <a:custGeom>
                <a:avLst/>
                <a:gdLst>
                  <a:gd name="connsiteX0" fmla="*/ 0 w 1376331"/>
                  <a:gd name="connsiteY0" fmla="*/ 105489 h 105489"/>
                  <a:gd name="connsiteX1" fmla="*/ 2187 w 1376331"/>
                  <a:gd name="connsiteY1" fmla="*/ 103559 h 105489"/>
                  <a:gd name="connsiteX2" fmla="*/ 145762 w 1376331"/>
                  <a:gd name="connsiteY2" fmla="*/ 17282 h 105489"/>
                  <a:gd name="connsiteX3" fmla="*/ 189479 w 1376331"/>
                  <a:gd name="connsiteY3" fmla="*/ 0 h 105489"/>
                  <a:gd name="connsiteX4" fmla="*/ 1186852 w 1376331"/>
                  <a:gd name="connsiteY4" fmla="*/ 0 h 105489"/>
                  <a:gd name="connsiteX5" fmla="*/ 1230569 w 1376331"/>
                  <a:gd name="connsiteY5" fmla="*/ 17282 h 105489"/>
                  <a:gd name="connsiteX6" fmla="*/ 1374145 w 1376331"/>
                  <a:gd name="connsiteY6" fmla="*/ 103559 h 105489"/>
                  <a:gd name="connsiteX7" fmla="*/ 1376331 w 1376331"/>
                  <a:gd name="connsiteY7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331" h="105489">
                    <a:moveTo>
                      <a:pt x="0" y="105489"/>
                    </a:moveTo>
                    <a:lnTo>
                      <a:pt x="2187" y="103559"/>
                    </a:lnTo>
                    <a:cubicBezTo>
                      <a:pt x="46076" y="71594"/>
                      <a:pt x="94151" y="42677"/>
                      <a:pt x="145762" y="17282"/>
                    </a:cubicBezTo>
                    <a:lnTo>
                      <a:pt x="189479" y="0"/>
                    </a:lnTo>
                    <a:lnTo>
                      <a:pt x="1186852" y="0"/>
                    </a:lnTo>
                    <a:lnTo>
                      <a:pt x="1230569" y="17282"/>
                    </a:lnTo>
                    <a:cubicBezTo>
                      <a:pt x="1282180" y="42677"/>
                      <a:pt x="1330255" y="71594"/>
                      <a:pt x="1374145" y="103559"/>
                    </a:cubicBezTo>
                    <a:lnTo>
                      <a:pt x="1376331" y="105489"/>
                    </a:lnTo>
                    <a:close/>
                  </a:path>
                </a:pathLst>
              </a:custGeom>
              <a:solidFill>
                <a:srgbClr val="EE5131"/>
              </a:solidFill>
              <a:ln>
                <a:solidFill>
                  <a:srgbClr val="EE5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7" name="Vrije vorm 130">
                <a:extLst>
                  <a:ext uri="{FF2B5EF4-FFF2-40B4-BE49-F238E27FC236}">
                    <a16:creationId xmlns:a16="http://schemas.microsoft.com/office/drawing/2014/main" id="{B872C090-0C18-4FCA-BD6E-69F7989FDD82}"/>
                  </a:ext>
                </a:extLst>
              </p:cNvPr>
              <p:cNvSpPr/>
              <p:nvPr/>
            </p:nvSpPr>
            <p:spPr>
              <a:xfrm rot="5400000">
                <a:off x="5569572" y="2761107"/>
                <a:ext cx="973281" cy="98624"/>
              </a:xfrm>
              <a:custGeom>
                <a:avLst/>
                <a:gdLst>
                  <a:gd name="connsiteX0" fmla="*/ 0 w 973281"/>
                  <a:gd name="connsiteY0" fmla="*/ 98624 h 98624"/>
                  <a:gd name="connsiteX1" fmla="*/ 109026 w 973281"/>
                  <a:gd name="connsiteY1" fmla="*/ 55524 h 98624"/>
                  <a:gd name="connsiteX2" fmla="*/ 486641 w 973281"/>
                  <a:gd name="connsiteY2" fmla="*/ 0 h 98624"/>
                  <a:gd name="connsiteX3" fmla="*/ 864255 w 973281"/>
                  <a:gd name="connsiteY3" fmla="*/ 55524 h 98624"/>
                  <a:gd name="connsiteX4" fmla="*/ 973281 w 973281"/>
                  <a:gd name="connsiteY4" fmla="*/ 98624 h 9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281" h="98624">
                    <a:moveTo>
                      <a:pt x="0" y="98624"/>
                    </a:moveTo>
                    <a:lnTo>
                      <a:pt x="109026" y="55524"/>
                    </a:lnTo>
                    <a:cubicBezTo>
                      <a:pt x="225089" y="19771"/>
                      <a:pt x="352695" y="0"/>
                      <a:pt x="486641" y="0"/>
                    </a:cubicBezTo>
                    <a:cubicBezTo>
                      <a:pt x="620586" y="0"/>
                      <a:pt x="748192" y="19771"/>
                      <a:pt x="864255" y="55524"/>
                    </a:cubicBezTo>
                    <a:lnTo>
                      <a:pt x="973281" y="986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09" name="Afgeronde rechthoek 475">
            <a:extLst>
              <a:ext uri="{FF2B5EF4-FFF2-40B4-BE49-F238E27FC236}">
                <a16:creationId xmlns:a16="http://schemas.microsoft.com/office/drawing/2014/main" id="{80A8B75B-E1AC-4F1D-BDF7-2A9562E4D92F}"/>
              </a:ext>
            </a:extLst>
          </p:cNvPr>
          <p:cNvSpPr/>
          <p:nvPr/>
        </p:nvSpPr>
        <p:spPr>
          <a:xfrm>
            <a:off x="1072080" y="171291"/>
            <a:ext cx="10031575" cy="65098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3ADFCA8F-C890-480A-BD77-4AC97F17DC83}"/>
              </a:ext>
            </a:extLst>
          </p:cNvPr>
          <p:cNvSpPr/>
          <p:nvPr/>
        </p:nvSpPr>
        <p:spPr>
          <a:xfrm>
            <a:off x="1251955" y="480116"/>
            <a:ext cx="9638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latin typeface="+mj-lt"/>
              </a:rPr>
              <a:t>Jouw antwoord is</a:t>
            </a:r>
            <a:r>
              <a:rPr lang="nl-NL" sz="3200" dirty="0">
                <a:ln w="0"/>
                <a:latin typeface="+mj-lt"/>
              </a:rPr>
              <a:t>….</a:t>
            </a:r>
            <a:endParaRPr lang="nl-NL" sz="3200" b="0" cap="none" spc="0" dirty="0">
              <a:ln w="0"/>
              <a:latin typeface="+mj-lt"/>
            </a:endParaRP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4DF7FD96-6611-4684-980F-4B09413C2E82}"/>
              </a:ext>
            </a:extLst>
          </p:cNvPr>
          <p:cNvSpPr/>
          <p:nvPr/>
        </p:nvSpPr>
        <p:spPr>
          <a:xfrm>
            <a:off x="1352403" y="1560263"/>
            <a:ext cx="96384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latin typeface="+mj-lt"/>
              </a:rPr>
              <a:t>Bijna goed, probeer het nog eens!</a:t>
            </a:r>
          </a:p>
        </p:txBody>
      </p:sp>
      <p:sp>
        <p:nvSpPr>
          <p:cNvPr id="264" name="Ovaal 263">
            <a:hlinkClick r:id="rId2" action="ppaction://hlinksldjump"/>
            <a:extLst>
              <a:ext uri="{FF2B5EF4-FFF2-40B4-BE49-F238E27FC236}">
                <a16:creationId xmlns:a16="http://schemas.microsoft.com/office/drawing/2014/main" id="{8BB302EE-6014-41CF-B8EB-CB006494FA39}"/>
              </a:ext>
            </a:extLst>
          </p:cNvPr>
          <p:cNvSpPr/>
          <p:nvPr/>
        </p:nvSpPr>
        <p:spPr>
          <a:xfrm>
            <a:off x="9013411" y="4576792"/>
            <a:ext cx="1799366" cy="180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  <a:latin typeface="+mj-lt"/>
              </a:rPr>
              <a:t>opnieuw</a:t>
            </a:r>
          </a:p>
        </p:txBody>
      </p:sp>
      <p:pic>
        <p:nvPicPr>
          <p:cNvPr id="211" name="Afbeelding 210">
            <a:extLst>
              <a:ext uri="{FF2B5EF4-FFF2-40B4-BE49-F238E27FC236}">
                <a16:creationId xmlns:a16="http://schemas.microsoft.com/office/drawing/2014/main" id="{26A82A70-7D4D-4195-8807-54875F3F8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70" y="3088613"/>
            <a:ext cx="24288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639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402</Words>
  <Application>Microsoft Office PowerPoint</Application>
  <PresentationFormat>Breedbeeld</PresentationFormat>
  <Paragraphs>111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Lisa Rijnvis</dc:creator>
  <cp:lastModifiedBy>Lisa Rijnvis</cp:lastModifiedBy>
  <cp:revision>8</cp:revision>
  <dcterms:created xsi:type="dcterms:W3CDTF">2020-04-01T13:05:44Z</dcterms:created>
  <dcterms:modified xsi:type="dcterms:W3CDTF">2020-04-01T15:08:04Z</dcterms:modified>
</cp:coreProperties>
</file>