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0" r:id="rId4"/>
    <p:sldId id="278" r:id="rId5"/>
    <p:sldId id="282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8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293" r:id="rId2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00CC99"/>
    <a:srgbClr val="00CC66"/>
    <a:srgbClr val="00CC00"/>
    <a:srgbClr val="00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6" autoAdjust="0"/>
    <p:restoredTop sz="90929"/>
  </p:normalViewPr>
  <p:slideViewPr>
    <p:cSldViewPr snapToGrid="0" snapToObjects="1">
      <p:cViewPr varScale="1">
        <p:scale>
          <a:sx n="96" d="100"/>
          <a:sy n="96" d="100"/>
        </p:scale>
        <p:origin x="-108" y="-58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6CF34-0533-413E-900E-2B2A35EC4E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28216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411C2-F0D9-4ECE-97E5-470BADCFDDE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1677313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B9FCB-432B-493B-BA3E-85200AD23D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353159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25647-4C19-482D-A0B6-9348F9DB935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032936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B761A-9997-4C24-ABE5-403D0480A46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3827624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1F25B-6948-4E85-B3F7-6109A5BEF5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20790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477F5-7272-4B58-A32B-A5E6336E4E1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612679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3D22C-CDD0-40A5-9A9B-FB18CA277B0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0952698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DB89C-625B-474C-AFDB-DEF0234F9DF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151466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F4C22-CE70-4F2C-B039-47F7ACDE9F6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885251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20A2A-5912-4C4F-806C-AAEB08D3D1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7770802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33"/>
            </a:gs>
            <a:gs pos="50000">
              <a:srgbClr val="00CC66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1E6AEF66-579F-402A-ABA5-F30438DFAB3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5.png"/><Relationship Id="rId10" Type="http://schemas.openxmlformats.org/officeDocument/2006/relationships/slide" Target="slide12.xml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slide" Target="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slide" Target="slide19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slide" Target="slide2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image" Target="../media/image9.png"/><Relationship Id="rId7" Type="http://schemas.openxmlformats.org/officeDocument/2006/relationships/audio" Target="../media/audio1.wav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slide" Target="slide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51"/>
          <p:cNvSpPr>
            <a:spLocks noChangeArrowheads="1"/>
          </p:cNvSpPr>
          <p:nvPr/>
        </p:nvSpPr>
        <p:spPr bwMode="auto">
          <a:xfrm>
            <a:off x="484188" y="436563"/>
            <a:ext cx="8215312" cy="555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sz="2800">
                <a:solidFill>
                  <a:schemeClr val="tx2"/>
                </a:solidFill>
                <a:latin typeface="Comic Sans MS" pitchFamily="66" charset="0"/>
              </a:rPr>
              <a:t>Herhalingsoefeningen</a:t>
            </a:r>
            <a:br>
              <a:rPr lang="fr-BE" sz="2800">
                <a:solidFill>
                  <a:schemeClr val="tx2"/>
                </a:solidFill>
                <a:latin typeface="Comic Sans MS" pitchFamily="66" charset="0"/>
              </a:rPr>
            </a:br>
            <a:r>
              <a:rPr lang="fr-BE" sz="1200">
                <a:solidFill>
                  <a:schemeClr val="tx2"/>
                </a:solidFill>
                <a:latin typeface="Comic Sans MS" pitchFamily="66" charset="0"/>
              </a:rPr>
              <a:t>naar Veilig Leren Lezen,</a:t>
            </a:r>
            <a:br>
              <a:rPr lang="fr-BE" sz="1200">
                <a:solidFill>
                  <a:schemeClr val="tx2"/>
                </a:solidFill>
                <a:latin typeface="Comic Sans MS" pitchFamily="66" charset="0"/>
              </a:rPr>
            </a:br>
            <a:r>
              <a:rPr lang="fr-BE" sz="1200">
                <a:solidFill>
                  <a:schemeClr val="tx2"/>
                </a:solidFill>
                <a:latin typeface="Comic Sans MS" pitchFamily="66" charset="0"/>
              </a:rPr>
              <a:t>Kern 7, werkblad 6</a:t>
            </a:r>
            <a:endParaRPr lang="nl-NL" sz="1200">
              <a:solidFill>
                <a:schemeClr val="tx2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  <a:buFontTx/>
              <a:buChar char="•"/>
            </a:pPr>
            <a:endParaRPr lang="fr-BE" sz="2800">
              <a:latin typeface="Comic Sans MS" pitchFamily="66" charset="0"/>
            </a:endParaRP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fr-BE" sz="2800">
                <a:latin typeface="Comic Sans MS" pitchFamily="66" charset="0"/>
              </a:rPr>
              <a:t>doel: inoefenen van mkmm-woorden 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fr-BE" sz="2800">
                <a:latin typeface="Comic Sans MS" pitchFamily="66" charset="0"/>
              </a:rPr>
              <a:t>woordenschat + doe-woorden</a:t>
            </a:r>
          </a:p>
          <a:p>
            <a:pPr algn="ctr">
              <a:spcBef>
                <a:spcPct val="50000"/>
              </a:spcBef>
            </a:pPr>
            <a:endParaRPr lang="fr-BE" sz="2800"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BE" sz="1800">
                <a:latin typeface="Comic Sans MS" pitchFamily="66" charset="0"/>
              </a:rPr>
              <a:t>klik op het woord dat in de zin past.</a:t>
            </a:r>
          </a:p>
          <a:p>
            <a:pPr algn="ctr">
              <a:spcBef>
                <a:spcPct val="50000"/>
              </a:spcBef>
            </a:pPr>
            <a:endParaRPr lang="fr-BE" sz="1800"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BE" sz="2800">
                <a:latin typeface="Comic Sans MS" pitchFamily="66" charset="0"/>
              </a:rPr>
              <a:t>	</a:t>
            </a:r>
          </a:p>
          <a:p>
            <a:pPr algn="ctr">
              <a:spcBef>
                <a:spcPct val="50000"/>
              </a:spcBef>
            </a:pPr>
            <a:endParaRPr lang="nl-NL" sz="2800">
              <a:latin typeface="Comic Sans MS" pitchFamily="66" charset="0"/>
            </a:endParaRPr>
          </a:p>
        </p:txBody>
      </p:sp>
      <p:sp>
        <p:nvSpPr>
          <p:cNvPr id="2051" name="Text Box 817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2052" name="Picture 848" descr="C:\Program Files\Microsoft Office\Clipart\Pub60Cor\AG00090_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975" y="4494213"/>
            <a:ext cx="4000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Oval 849">
            <a:hlinkClick r:id="" action="ppaction://hlinkshowjump?jump=nextslide">
              <a:snd r:embed="rId3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973513" y="4999038"/>
            <a:ext cx="1196975" cy="9953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BE"/>
              <a:t>start</a:t>
            </a:r>
            <a:endParaRPr lang="nl-NL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23" name="Group 35"/>
          <p:cNvGraphicFramePr>
            <a:graphicFrameLocks noGrp="1"/>
          </p:cNvGraphicFramePr>
          <p:nvPr/>
        </p:nvGraphicFramePr>
        <p:xfrm>
          <a:off x="322263" y="376238"/>
          <a:ext cx="8445500" cy="6163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54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_______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6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1288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1290" name="Picture 26" descr="A:\bell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2482850"/>
            <a:ext cx="1803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946400" y="3960813"/>
            <a:ext cx="758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belt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1292" name="Picture 28" descr="C:\1software\kijke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2482850"/>
            <a:ext cx="1417637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3" name="Oval 29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10175" y="35575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1294" name="Oval 30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30559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1295" name="Oval 31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25352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1296" name="Oval 32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40909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7196138" y="3960813"/>
            <a:ext cx="796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kijkt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1298" name="Picture 36" descr="C:\1software\hollen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583113"/>
            <a:ext cx="2351087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9" name="Oval 37">
            <a:hlinkClick r:id="rId9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230563" y="4583113"/>
            <a:ext cx="857250" cy="3524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1300" name="Oval 38">
            <a:hlinkClick r:id="rId9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230563" y="5106988"/>
            <a:ext cx="857250" cy="3524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1301" name="Oval 39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230563" y="5610225"/>
            <a:ext cx="857250" cy="3524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1302" name="Oval 40">
            <a:hlinkClick r:id="rId9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230563" y="6127750"/>
            <a:ext cx="857250" cy="3524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Group 2"/>
          <p:cNvGraphicFramePr>
            <a:graphicFrameLocks noGrp="1"/>
          </p:cNvGraphicFramePr>
          <p:nvPr/>
        </p:nvGraphicFramePr>
        <p:xfrm>
          <a:off x="322263" y="376238"/>
          <a:ext cx="8445500" cy="6163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54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310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2312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2314" name="Picture 26" descr="A:\bell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2482850"/>
            <a:ext cx="1803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2946400" y="3960813"/>
            <a:ext cx="758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belt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2316" name="Picture 28" descr="C:\1software\kijke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2482850"/>
            <a:ext cx="1417637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17" name="Oval 29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10175" y="35575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2318" name="Oval 30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30559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2319" name="Oval 31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25352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2320" name="Oval 32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40909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7196138" y="3960813"/>
            <a:ext cx="796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kijkt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2322" name="Picture 34" descr="C:\1software\hollen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583113"/>
            <a:ext cx="2351087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839788" y="6019800"/>
            <a:ext cx="758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holt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74" name="Group 38"/>
          <p:cNvGraphicFramePr>
            <a:graphicFrameLocks noGrp="1"/>
          </p:cNvGraphicFramePr>
          <p:nvPr/>
        </p:nvGraphicFramePr>
        <p:xfrm>
          <a:off x="322263" y="376238"/>
          <a:ext cx="8445500" cy="6163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54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deukt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ruimt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duimt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34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3336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3338" name="Picture 26" descr="A:\bell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2482850"/>
            <a:ext cx="1803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2946400" y="3960813"/>
            <a:ext cx="758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belt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3340" name="Picture 28" descr="C:\1software\kijke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2482850"/>
            <a:ext cx="1417637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1" name="Oval 29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10175" y="35575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3342" name="Oval 30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30559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3343" name="Oval 31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25352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3344" name="Oval 32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40909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7196138" y="3960813"/>
            <a:ext cx="796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kijkt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3346" name="Picture 34" descr="C:\1software\hollen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583113"/>
            <a:ext cx="2351087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839788" y="6019800"/>
            <a:ext cx="758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holt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3348" name="Picture 39" descr="A:\duimen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38" y="4551363"/>
            <a:ext cx="1816100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9" name="Oval 40">
            <a:hlinkClick r:id="rId10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196138" y="5105400"/>
            <a:ext cx="1128712" cy="342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3350" name="Oval 41">
            <a:hlinkClick r:id="rId10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196138" y="4583113"/>
            <a:ext cx="1128712" cy="342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3351" name="Oval 42">
            <a:hlinkClick r:id="rId10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196138" y="5629275"/>
            <a:ext cx="1128712" cy="342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3352" name="Oval 43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196138" y="6119813"/>
            <a:ext cx="1128712" cy="342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Group 2"/>
          <p:cNvGraphicFramePr>
            <a:graphicFrameLocks noGrp="1"/>
          </p:cNvGraphicFramePr>
          <p:nvPr/>
        </p:nvGraphicFramePr>
        <p:xfrm>
          <a:off x="322263" y="376238"/>
          <a:ext cx="8445500" cy="6163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54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deukt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ruimt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58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4360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4362" name="Picture 26" descr="A:\bell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2482850"/>
            <a:ext cx="1803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2946400" y="3960813"/>
            <a:ext cx="758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belt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4364" name="Picture 28" descr="C:\1software\kijke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2482850"/>
            <a:ext cx="1417637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65" name="Oval 29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10175" y="35575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66" name="Oval 30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30559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67" name="Oval 31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25352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68" name="Oval 32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40909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7196138" y="3960813"/>
            <a:ext cx="796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kijkt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4370" name="Picture 34" descr="C:\1software\hollen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583113"/>
            <a:ext cx="2351087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839788" y="6019800"/>
            <a:ext cx="758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holt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4372" name="Picture 36" descr="A:\duimen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38" y="4551363"/>
            <a:ext cx="1816100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4997450" y="6026150"/>
            <a:ext cx="1055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duimt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Group 2"/>
          <p:cNvGraphicFramePr>
            <a:graphicFrameLocks noGrp="1"/>
          </p:cNvGraphicFramePr>
          <p:nvPr/>
        </p:nvGraphicFramePr>
        <p:xfrm>
          <a:off x="322263" y="376238"/>
          <a:ext cx="8445500" cy="6163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54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deukt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ruimt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82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5384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5386" name="Picture 26" descr="A:\bell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2482850"/>
            <a:ext cx="1803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2946400" y="3960813"/>
            <a:ext cx="758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belt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5388" name="Picture 28" descr="C:\1software\kijke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2482850"/>
            <a:ext cx="1417637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89" name="Oval 29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10175" y="35575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5390" name="Oval 30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30559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5391" name="Oval 31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25352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5392" name="Oval 32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40909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7196138" y="3960813"/>
            <a:ext cx="796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kijkt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5394" name="Picture 34" descr="C:\1software\hollen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583113"/>
            <a:ext cx="2351087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839788" y="6019800"/>
            <a:ext cx="758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holt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5396" name="Picture 36" descr="A:\duimen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38" y="4551363"/>
            <a:ext cx="1816100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4997450" y="6026150"/>
            <a:ext cx="1055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duimt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17" name="Group 49"/>
          <p:cNvGraphicFramePr>
            <a:graphicFrameLocks noGrp="1"/>
          </p:cNvGraphicFramePr>
          <p:nvPr/>
        </p:nvGraphicFramePr>
        <p:xfrm>
          <a:off x="322263" y="376238"/>
          <a:ext cx="8445500" cy="6062704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4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6408" name="Picture 33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Oval 50">
            <a:hlinkClick r:id="rId3" action="ppaction://hlinksldjump">
              <a:snd r:embed="rId4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025775" y="460375"/>
            <a:ext cx="954088" cy="3730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6410" name="Oval 51">
            <a:hlinkClick r:id="rId3" action="ppaction://hlinksldjump">
              <a:snd r:embed="rId4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025775" y="998538"/>
            <a:ext cx="954088" cy="3730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6411" name="Oval 52">
            <a:hlinkClick r:id="" action="ppaction://hlinkshowjump?jump=nextslide">
              <a:snd r:embed="rId4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025775" y="1487488"/>
            <a:ext cx="954088" cy="3730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6412" name="Oval 53">
            <a:hlinkClick r:id="rId3" action="ppaction://hlinksldjump">
              <a:snd r:embed="rId4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2936875" y="2020888"/>
            <a:ext cx="1128713" cy="3730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Group 2"/>
          <p:cNvGraphicFramePr>
            <a:graphicFrameLocks noGrp="1"/>
          </p:cNvGraphicFramePr>
          <p:nvPr/>
        </p:nvGraphicFramePr>
        <p:xfrm>
          <a:off x="322263" y="376238"/>
          <a:ext cx="8445500" cy="6062704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4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7432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83" name="Group 27"/>
          <p:cNvGraphicFramePr>
            <a:graphicFrameLocks noGrp="1"/>
          </p:cNvGraphicFramePr>
          <p:nvPr/>
        </p:nvGraphicFramePr>
        <p:xfrm>
          <a:off x="322263" y="376238"/>
          <a:ext cx="8445500" cy="6062704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_______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leest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4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8456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8458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9" name="Oval 28">
            <a:hlinkClick r:id="rId4" action="ppaction://hlinksldjump">
              <a:snd r:embed="rId5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207250" y="460375"/>
            <a:ext cx="1130300" cy="3730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8460" name="Oval 29">
            <a:hlinkClick r:id="rId4" action="ppaction://hlinksldjump">
              <a:snd r:embed="rId5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207250" y="958850"/>
            <a:ext cx="1130300" cy="3730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8461" name="Oval 30">
            <a:hlinkClick r:id="rId4" action="ppaction://hlinksldjump">
              <a:snd r:embed="rId5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207250" y="1470025"/>
            <a:ext cx="1130300" cy="3730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8462" name="Oval 31">
            <a:hlinkClick r:id="" action="ppaction://hlinkshowjump?jump=nextslide">
              <a:snd r:embed="rId5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207250" y="2000250"/>
            <a:ext cx="1130300" cy="3730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Group 2"/>
          <p:cNvGraphicFramePr>
            <a:graphicFrameLocks noGrp="1"/>
          </p:cNvGraphicFramePr>
          <p:nvPr/>
        </p:nvGraphicFramePr>
        <p:xfrm>
          <a:off x="322263" y="376238"/>
          <a:ext cx="8445500" cy="6062704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4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9480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9482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5078413" y="19208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leest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33" name="Group 29"/>
          <p:cNvGraphicFramePr>
            <a:graphicFrameLocks noGrp="1"/>
          </p:cNvGraphicFramePr>
          <p:nvPr/>
        </p:nvGraphicFramePr>
        <p:xfrm>
          <a:off x="322263" y="376238"/>
          <a:ext cx="8445500" cy="6112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20504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0506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5078413" y="19208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leest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0508" name="Picture 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2476500"/>
            <a:ext cx="1689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9" name="Oval 31">
            <a:hlinkClick r:id="rId5" action="ppaction://hlinksldjump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873125" y="2489200"/>
            <a:ext cx="1055688" cy="4286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0510" name="Oval 32">
            <a:hlinkClick r:id="" action="ppaction://hlinkshowjump?jump=nextslide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873125" y="3000375"/>
            <a:ext cx="1055688" cy="4286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0511" name="Oval 33">
            <a:hlinkClick r:id="rId5" action="ppaction://hlinksldjump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873125" y="3508375"/>
            <a:ext cx="1055688" cy="4286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0512" name="Oval 34">
            <a:hlinkClick r:id="rId5" action="ppaction://hlinksldjump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873125" y="4046538"/>
            <a:ext cx="1055688" cy="4286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Group 2"/>
          <p:cNvGraphicFramePr>
            <a:graphicFrameLocks noGrp="1"/>
          </p:cNvGraphicFramePr>
          <p:nvPr/>
        </p:nvGraphicFramePr>
        <p:xfrm>
          <a:off x="322263" y="376238"/>
          <a:ext cx="8445500" cy="6062704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4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4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sp>
        <p:nvSpPr>
          <p:cNvPr id="3096" name="Oval 24">
            <a:hlinkClick r:id="rId3" action="ppaction://hlinksldjump">
              <a:snd r:embed="rId4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025775" y="492125"/>
            <a:ext cx="873125" cy="3381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097" name="Oval 25">
            <a:hlinkClick r:id="rId3" action="ppaction://hlinksldjump">
              <a:snd r:embed="rId4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025775" y="99536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098" name="Oval 26">
            <a:hlinkClick r:id="" action="ppaction://hlinkshowjump?jump=nextslide">
              <a:snd r:embed="rId4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025775" y="152241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099" name="Oval 27">
            <a:hlinkClick r:id="rId3" action="ppaction://hlinksldjump">
              <a:snd r:embed="rId4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025775" y="203041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Group 2"/>
          <p:cNvGraphicFramePr>
            <a:graphicFrameLocks noGrp="1"/>
          </p:cNvGraphicFramePr>
          <p:nvPr/>
        </p:nvGraphicFramePr>
        <p:xfrm>
          <a:off x="322263" y="376238"/>
          <a:ext cx="8445500" cy="6112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21528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1530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5078413" y="19208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leest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1532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2476500"/>
            <a:ext cx="1689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2967038" y="398145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vist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82" name="Group 30"/>
          <p:cNvGraphicFramePr>
            <a:graphicFrameLocks noGrp="1"/>
          </p:cNvGraphicFramePr>
          <p:nvPr/>
        </p:nvGraphicFramePr>
        <p:xfrm>
          <a:off x="322263" y="376238"/>
          <a:ext cx="8445500" cy="6112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3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22552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2554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5078413" y="19208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leest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2556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2476500"/>
            <a:ext cx="1689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2967038" y="398145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vist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2558" name="Picture 3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2470150"/>
            <a:ext cx="13462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9" name="Oval 32">
            <a:hlinkClick r:id="" action="ppaction://hlinkshowjump?jump=nextslide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091113" y="3505200"/>
            <a:ext cx="1106487" cy="4254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2560" name="Oval 33">
            <a:hlinkClick r:id="rId7" action="ppaction://hlinksldjump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078413" y="2476500"/>
            <a:ext cx="1106487" cy="4254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2561" name="Oval 34">
            <a:hlinkClick r:id="rId7" action="ppaction://hlinksldjump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091113" y="3003550"/>
            <a:ext cx="1106487" cy="4254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2562" name="Oval 35">
            <a:hlinkClick r:id="rId7" action="ppaction://hlinksldjump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091113" y="4049713"/>
            <a:ext cx="1106487" cy="4254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Group 2"/>
          <p:cNvGraphicFramePr>
            <a:graphicFrameLocks noGrp="1"/>
          </p:cNvGraphicFramePr>
          <p:nvPr/>
        </p:nvGraphicFramePr>
        <p:xfrm>
          <a:off x="322263" y="376238"/>
          <a:ext cx="8445500" cy="6112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3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23576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3578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5078413" y="19208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leest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3580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2476500"/>
            <a:ext cx="1689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2967038" y="398145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vist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3582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2470150"/>
            <a:ext cx="13462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7332663" y="3973513"/>
            <a:ext cx="1035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kookt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3" name="Group 33"/>
          <p:cNvGraphicFramePr>
            <a:graphicFrameLocks noGrp="1"/>
          </p:cNvGraphicFramePr>
          <p:nvPr/>
        </p:nvGraphicFramePr>
        <p:xfrm>
          <a:off x="322263" y="376238"/>
          <a:ext cx="8445500" cy="6163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24600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4602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5078413" y="19208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leest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4604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2476500"/>
            <a:ext cx="1689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967038" y="398145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vist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4606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2470150"/>
            <a:ext cx="13462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7332663" y="3973513"/>
            <a:ext cx="1035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kookt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4608" name="Picture 3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4527550"/>
            <a:ext cx="137795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09" name="Oval 35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230563" y="5097463"/>
            <a:ext cx="871537" cy="3635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4610" name="Oval 36">
            <a:hlinkClick r:id="rId8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230563" y="4565650"/>
            <a:ext cx="871537" cy="3635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4611" name="Oval 37">
            <a:hlinkClick r:id="rId8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248025" y="5586413"/>
            <a:ext cx="871538" cy="3635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4612" name="Oval 38">
            <a:hlinkClick r:id="rId8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3230563" y="6115050"/>
            <a:ext cx="871537" cy="3635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Group 2"/>
          <p:cNvGraphicFramePr>
            <a:graphicFrameLocks noGrp="1"/>
          </p:cNvGraphicFramePr>
          <p:nvPr/>
        </p:nvGraphicFramePr>
        <p:xfrm>
          <a:off x="322263" y="376238"/>
          <a:ext cx="8445500" cy="6163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25624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5626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078413" y="19208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leest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5628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2476500"/>
            <a:ext cx="1689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967038" y="398145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vist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5630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2470150"/>
            <a:ext cx="13462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7332663" y="3973513"/>
            <a:ext cx="1035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kookt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5632" name="Picture 3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4527550"/>
            <a:ext cx="137795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876300" y="6030913"/>
            <a:ext cx="976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rookt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7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82" name="Group 34"/>
          <p:cNvGraphicFramePr>
            <a:graphicFrameLocks noGrp="1"/>
          </p:cNvGraphicFramePr>
          <p:nvPr/>
        </p:nvGraphicFramePr>
        <p:xfrm>
          <a:off x="322263" y="376238"/>
          <a:ext cx="8445500" cy="6163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_______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26648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6650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5078413" y="19208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leest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6652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2476500"/>
            <a:ext cx="1689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2967038" y="398145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vist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6654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2470150"/>
            <a:ext cx="13462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7332663" y="3973513"/>
            <a:ext cx="1035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kookt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6656" name="Picture 3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4527550"/>
            <a:ext cx="137795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876300" y="6030913"/>
            <a:ext cx="976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rookt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6658" name="Picture 3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0" y="4527550"/>
            <a:ext cx="20478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59" name="Oval 36">
            <a:hlinkClick r:id="rId8" action="ppaction://hlinksldjump">
              <a:snd r:embed="rId9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243763" y="5583238"/>
            <a:ext cx="1035050" cy="3968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6660" name="Oval 37">
            <a:hlinkClick r:id="rId8" action="ppaction://hlinksldjump">
              <a:snd r:embed="rId9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243763" y="5084763"/>
            <a:ext cx="1035050" cy="3968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6661" name="Oval 38">
            <a:hlinkClick r:id="rId8" action="ppaction://hlinksldjump">
              <a:snd r:embed="rId9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243763" y="4578350"/>
            <a:ext cx="1035050" cy="3968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6662" name="Oval 39">
            <a:hlinkClick r:id="" action="ppaction://hlinkshowjump?jump=nextslide">
              <a:snd r:embed="rId9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243763" y="6089650"/>
            <a:ext cx="1035050" cy="3968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Group 2"/>
          <p:cNvGraphicFramePr>
            <a:graphicFrameLocks noGrp="1"/>
          </p:cNvGraphicFramePr>
          <p:nvPr/>
        </p:nvGraphicFramePr>
        <p:xfrm>
          <a:off x="322263" y="376238"/>
          <a:ext cx="8445500" cy="6163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beeft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5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duikt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voert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vaagt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27672" name="Picture 24" descr="A:\v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873125" y="1919288"/>
            <a:ext cx="1055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veegt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7674" name="Picture 26" descr="A:\lez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5078413" y="192087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leest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7676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2476500"/>
            <a:ext cx="1689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967038" y="3981450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vist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7678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2470150"/>
            <a:ext cx="13462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7332663" y="3973513"/>
            <a:ext cx="1035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kookt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7680" name="Picture 3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4527550"/>
            <a:ext cx="137795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876300" y="6030913"/>
            <a:ext cx="976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rookt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27682" name="Picture 3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0" y="4527550"/>
            <a:ext cx="20478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5100638" y="6030913"/>
            <a:ext cx="9763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BE" sz="2800" u="sng">
                <a:solidFill>
                  <a:schemeClr val="accent2"/>
                </a:solidFill>
              </a:rPr>
              <a:t>vaart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43032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2470150"/>
            <a:ext cx="13462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3" name="Picture 25" descr="A:\lez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427038"/>
            <a:ext cx="1939925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4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2476500"/>
            <a:ext cx="1689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5" name="Picture 27" descr="A:\vegen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60375"/>
            <a:ext cx="1957387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6" name="Picture 2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0" y="4527550"/>
            <a:ext cx="20478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7" name="Picture 2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4527550"/>
            <a:ext cx="137795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48" name="Picture 40" descr="C:\Program Files\Microsoft Office\Clipart\homeanim\AG00373_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325" y="2686050"/>
            <a:ext cx="1200150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2209800" y="5041900"/>
            <a:ext cx="2111375" cy="787400"/>
            <a:chOff x="2200" y="3176"/>
            <a:chExt cx="1330" cy="496"/>
          </a:xfrm>
        </p:grpSpPr>
        <p:sp>
          <p:nvSpPr>
            <p:cNvPr id="43049" name="Oval 41">
              <a:hlinkClick r:id="" action="ppaction://hlinkshowjump?jump=firstslide"/>
            </p:cNvPr>
            <p:cNvSpPr>
              <a:spLocks noChangeArrowheads="1"/>
            </p:cNvSpPr>
            <p:nvPr/>
          </p:nvSpPr>
          <p:spPr bwMode="auto">
            <a:xfrm>
              <a:off x="2200" y="3176"/>
              <a:ext cx="544" cy="4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43050" name="Oval 42">
              <a:hlinkClick r:id="" action="ppaction://hlinkshowjump?jump=endshow"/>
            </p:cNvPr>
            <p:cNvSpPr>
              <a:spLocks noChangeArrowheads="1"/>
            </p:cNvSpPr>
            <p:nvPr/>
          </p:nvSpPr>
          <p:spPr bwMode="auto">
            <a:xfrm>
              <a:off x="2986" y="3176"/>
              <a:ext cx="544" cy="4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nl-BE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75"/>
                            </p:stCondLst>
                            <p:childTnLst>
                              <p:par>
                                <p:cTn id="8" presetID="1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11" presetID="1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225"/>
                            </p:stCondLst>
                            <p:childTnLst>
                              <p:par>
                                <p:cTn id="14" presetID="1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17" presetID="1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375"/>
                            </p:stCondLst>
                            <p:childTnLst>
                              <p:par>
                                <p:cTn id="20" presetID="1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4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95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Group 2"/>
          <p:cNvGraphicFramePr>
            <a:graphicFrameLocks noGrp="1"/>
          </p:cNvGraphicFramePr>
          <p:nvPr/>
        </p:nvGraphicFramePr>
        <p:xfrm>
          <a:off x="322263" y="376238"/>
          <a:ext cx="8445500" cy="6062704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4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18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3025775" y="492125"/>
            <a:ext cx="873125" cy="3381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3025775" y="99536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3025775" y="152241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4123" name="Oval 27"/>
          <p:cNvSpPr>
            <a:spLocks noChangeArrowheads="1"/>
          </p:cNvSpPr>
          <p:nvPr/>
        </p:nvSpPr>
        <p:spPr bwMode="auto">
          <a:xfrm>
            <a:off x="3025775" y="203041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860425" y="1911350"/>
            <a:ext cx="1135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weegt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09" name="Group 33"/>
          <p:cNvGraphicFramePr>
            <a:graphicFrameLocks noGrp="1"/>
          </p:cNvGraphicFramePr>
          <p:nvPr/>
        </p:nvGraphicFramePr>
        <p:xfrm>
          <a:off x="322263" y="376238"/>
          <a:ext cx="8445500" cy="6062704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_______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4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42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5144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5" name="Oval 34">
            <a:hlinkClick r:id="rId4" action="ppaction://hlinksldjump">
              <a:snd r:embed="rId5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327900" y="492125"/>
            <a:ext cx="873125" cy="3381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46" name="Oval 36">
            <a:hlinkClick r:id="" action="ppaction://hlinkshowjump?jump=nextslide">
              <a:snd r:embed="rId5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327900" y="99536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47" name="Oval 38">
            <a:hlinkClick r:id="rId4" action="ppaction://hlinksldjump">
              <a:snd r:embed="rId5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353300" y="201771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48" name="Oval 40">
            <a:hlinkClick r:id="rId4" action="ppaction://hlinksldjump">
              <a:snd r:embed="rId5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7353300" y="150971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Group 2"/>
          <p:cNvGraphicFramePr>
            <a:graphicFrameLocks noGrp="1"/>
          </p:cNvGraphicFramePr>
          <p:nvPr/>
        </p:nvGraphicFramePr>
        <p:xfrm>
          <a:off x="322263" y="376238"/>
          <a:ext cx="8445500" cy="6062704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4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66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6168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19" name="Group 27"/>
          <p:cNvGraphicFramePr>
            <a:graphicFrameLocks noGrp="1"/>
          </p:cNvGraphicFramePr>
          <p:nvPr/>
        </p:nvGraphicFramePr>
        <p:xfrm>
          <a:off x="322263" y="376238"/>
          <a:ext cx="8445500" cy="6112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belt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90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7192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7194" name="Picture 28" descr="A:\bell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2482850"/>
            <a:ext cx="1803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5" name="Oval 29">
            <a:hlinkClick r:id="rId5" action="ppaction://hlinksldjump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939800" y="25352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7196" name="Oval 32">
            <a:hlinkClick r:id="" action="ppaction://hlinkshowjump?jump=nextslide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939800" y="4073525"/>
            <a:ext cx="873125" cy="3381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7197" name="Oval 33">
            <a:hlinkClick r:id="rId5" action="ppaction://hlinksldjump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939800" y="305276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7198" name="Oval 34">
            <a:hlinkClick r:id="rId5" action="ppaction://hlinksldjump">
              <a:snd r:embed="rId6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939800" y="35829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Group 2"/>
          <p:cNvGraphicFramePr>
            <a:graphicFrameLocks noGrp="1"/>
          </p:cNvGraphicFramePr>
          <p:nvPr/>
        </p:nvGraphicFramePr>
        <p:xfrm>
          <a:off x="322263" y="376238"/>
          <a:ext cx="8445500" cy="6112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3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214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8216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8218" name="Picture 26" descr="A:\bell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2482850"/>
            <a:ext cx="1803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2946400" y="3960813"/>
            <a:ext cx="758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belt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70" name="Group 30"/>
          <p:cNvGraphicFramePr>
            <a:graphicFrameLocks noGrp="1"/>
          </p:cNvGraphicFramePr>
          <p:nvPr/>
        </p:nvGraphicFramePr>
        <p:xfrm>
          <a:off x="322263" y="376238"/>
          <a:ext cx="8445500" cy="6112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______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33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38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9240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9242" name="Picture 26" descr="A:\bell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2482850"/>
            <a:ext cx="1803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946400" y="3960813"/>
            <a:ext cx="758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belt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9244" name="Picture 31" descr="C:\1software\kijke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2482850"/>
            <a:ext cx="1417637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5" name="Oval 32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10175" y="35575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9246" name="Oval 33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30559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9247" name="Oval 36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197475" y="2520950"/>
            <a:ext cx="873125" cy="3381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9248" name="Oval 37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4087813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Group 2"/>
          <p:cNvGraphicFramePr>
            <a:graphicFrameLocks noGrp="1"/>
          </p:cNvGraphicFramePr>
          <p:nvPr/>
        </p:nvGraphicFramePr>
        <p:xfrm>
          <a:off x="322263" y="376238"/>
          <a:ext cx="8445500" cy="6112038"/>
        </p:xfrm>
        <a:graphic>
          <a:graphicData uri="http://schemas.openxmlformats.org/drawingml/2006/table">
            <a:tbl>
              <a:tblPr/>
              <a:tblGrid>
                <a:gridCol w="2111375"/>
                <a:gridCol w="349250"/>
                <a:gridCol w="1762125"/>
                <a:gridCol w="2232025"/>
                <a:gridCol w="1990725"/>
              </a:tblGrid>
              <a:tr h="2054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r>
                        <a:rPr kumimoji="0" lang="nl-BE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weegt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wiegt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veert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tikt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kookt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kopt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zij 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033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2" name="Picture 22" descr="A:\we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414338"/>
            <a:ext cx="1789112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117600" y="6543675"/>
            <a:ext cx="2112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1200">
                <a:latin typeface="Comic Sans MS" pitchFamily="66" charset="0"/>
              </a:rPr>
              <a:t>johan.desloover@skynet.be</a:t>
            </a:r>
            <a:endParaRPr lang="nl-NL" sz="1200">
              <a:latin typeface="Comic Sans MS" pitchFamily="66" charset="0"/>
            </a:endParaRPr>
          </a:p>
        </p:txBody>
      </p:sp>
      <p:pic>
        <p:nvPicPr>
          <p:cNvPr id="10264" name="Picture 24" descr="A:\bakken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79438"/>
            <a:ext cx="209073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5083175" y="1905000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bakt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0266" name="Picture 26" descr="A:\bell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2482850"/>
            <a:ext cx="1803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2946400" y="3960813"/>
            <a:ext cx="758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belt</a:t>
            </a:r>
            <a:endParaRPr lang="nl-NL" sz="2800" u="sng">
              <a:solidFill>
                <a:schemeClr val="accent2"/>
              </a:solidFill>
            </a:endParaRPr>
          </a:p>
        </p:txBody>
      </p:sp>
      <p:pic>
        <p:nvPicPr>
          <p:cNvPr id="10268" name="Picture 28" descr="C:\1software\kijken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2482850"/>
            <a:ext cx="1417637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9" name="Oval 29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10175" y="35575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0270" name="Oval 30">
            <a:hlinkClick r:id="" action="ppaction://hlinkshowjump?jump=nextslide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30559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0271" name="Oval 31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253523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0272" name="Oval 32">
            <a:hlinkClick r:id="rId6" action="ppaction://hlinksldjump">
              <a:snd r:embed="rId7" name="Utopia Openen.wav"/>
            </a:hlinkClick>
          </p:cNvPr>
          <p:cNvSpPr>
            <a:spLocks noChangeArrowheads="1"/>
          </p:cNvSpPr>
          <p:nvPr/>
        </p:nvSpPr>
        <p:spPr bwMode="auto">
          <a:xfrm>
            <a:off x="5222875" y="4090988"/>
            <a:ext cx="873125" cy="3381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7196138" y="3960813"/>
            <a:ext cx="796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u="sng">
                <a:solidFill>
                  <a:schemeClr val="accent2"/>
                </a:solidFill>
              </a:rPr>
              <a:t>kijkt</a:t>
            </a:r>
            <a:endParaRPr lang="nl-NL" sz="2800" u="sng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 advTm="3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7" grpId="0" autoUpdateAnimBg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502</Words>
  <Application>Microsoft Office PowerPoint</Application>
  <PresentationFormat>Diavoorstelling (4:3)</PresentationFormat>
  <Paragraphs>533</Paragraphs>
  <Slides>27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Calibri</vt:lpstr>
      <vt:lpstr>Comic Sans MS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Home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Desloover Johan</dc:creator>
  <cp:lastModifiedBy>Theo</cp:lastModifiedBy>
  <cp:revision>22</cp:revision>
  <dcterms:created xsi:type="dcterms:W3CDTF">2001-11-09T20:40:44Z</dcterms:created>
  <dcterms:modified xsi:type="dcterms:W3CDTF">2013-02-06T14:42:52Z</dcterms:modified>
</cp:coreProperties>
</file>