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0" r:id="rId4"/>
    <p:sldId id="278" r:id="rId5"/>
    <p:sldId id="282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8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293" r:id="rId2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00CC99"/>
    <a:srgbClr val="00CC66"/>
    <a:srgbClr val="00CC00"/>
    <a:srgbClr val="00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86" autoAdjust="0"/>
    <p:restoredTop sz="90929"/>
  </p:normalViewPr>
  <p:slideViewPr>
    <p:cSldViewPr snapToGrid="0" snapToObjects="1">
      <p:cViewPr varScale="1">
        <p:scale>
          <a:sx n="96" d="100"/>
          <a:sy n="96" d="100"/>
        </p:scale>
        <p:origin x="-108" y="-58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6CF34-0533-413E-900E-2B2A35EC4E0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5282161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411C2-F0D9-4ECE-97E5-470BADCFDDE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1677313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B9FCB-432B-493B-BA3E-85200AD23D7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2353159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25647-4C19-482D-A0B6-9348F9DB935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0329362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B761A-9997-4C24-ABE5-403D0480A46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3827624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1F25B-6948-4E85-B3F7-6109A5BEF5C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1207907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477F5-7272-4B58-A32B-A5E6336E4E1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1612679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3D22C-CDD0-40A5-9A9B-FB18CA277B0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0952698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DB89C-625B-474C-AFDB-DEF0234F9DF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6151466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F4C22-CE70-4F2C-B039-47F7ACDE9F6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885251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20A2A-5912-4C4F-806C-AAEB08D3D18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7770802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33"/>
            </a:gs>
            <a:gs pos="50000">
              <a:srgbClr val="00CC66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1E6AEF66-579F-402A-ABA5-F30438DFAB3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audio" Target="../media/audio1.wav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audio" Target="../media/audio1.wav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audio" Target="../media/audio1.wav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image" Target="../media/image5.png"/><Relationship Id="rId10" Type="http://schemas.openxmlformats.org/officeDocument/2006/relationships/slide" Target="slide12.xml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audio" Target="../media/audio1.wav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audio" Target="../media/audio1.wav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slide" Target="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slide" Target="slide19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slide" Target="slide2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3" Type="http://schemas.openxmlformats.org/officeDocument/2006/relationships/image" Target="../media/image9.png"/><Relationship Id="rId7" Type="http://schemas.openxmlformats.org/officeDocument/2006/relationships/audio" Target="../media/audio1.wav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slide" Target="slide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audio" Target="../media/audio1.wav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audio" Target="../media/audio1.wav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51"/>
          <p:cNvSpPr>
            <a:spLocks noChangeArrowheads="1"/>
          </p:cNvSpPr>
          <p:nvPr/>
        </p:nvSpPr>
        <p:spPr bwMode="auto">
          <a:xfrm>
            <a:off x="484188" y="436563"/>
            <a:ext cx="8215312" cy="555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BE" sz="2800">
                <a:solidFill>
                  <a:schemeClr val="tx2"/>
                </a:solidFill>
                <a:latin typeface="Comic Sans MS" pitchFamily="66" charset="0"/>
              </a:rPr>
              <a:t>Herhalingsoefeningen</a:t>
            </a:r>
            <a:br>
              <a:rPr lang="fr-BE" sz="2800">
                <a:solidFill>
                  <a:schemeClr val="tx2"/>
                </a:solidFill>
                <a:latin typeface="Comic Sans MS" pitchFamily="66" charset="0"/>
              </a:rPr>
            </a:br>
            <a:r>
              <a:rPr lang="fr-BE" sz="1200">
                <a:solidFill>
                  <a:schemeClr val="tx2"/>
                </a:solidFill>
                <a:latin typeface="Comic Sans MS" pitchFamily="66" charset="0"/>
              </a:rPr>
              <a:t>naar Veilig Leren Lezen,</a:t>
            </a:r>
            <a:br>
              <a:rPr lang="fr-BE" sz="1200">
                <a:solidFill>
                  <a:schemeClr val="tx2"/>
                </a:solidFill>
                <a:latin typeface="Comic Sans MS" pitchFamily="66" charset="0"/>
              </a:rPr>
            </a:br>
            <a:r>
              <a:rPr lang="fr-BE" sz="1200">
                <a:solidFill>
                  <a:schemeClr val="tx2"/>
                </a:solidFill>
                <a:latin typeface="Comic Sans MS" pitchFamily="66" charset="0"/>
              </a:rPr>
              <a:t>Kern 7, werkblad 6</a:t>
            </a:r>
            <a:endParaRPr lang="nl-NL" sz="1200">
              <a:solidFill>
                <a:schemeClr val="tx2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  <a:buFontTx/>
              <a:buChar char="•"/>
            </a:pPr>
            <a:endParaRPr lang="fr-BE" sz="2800">
              <a:latin typeface="Comic Sans MS" pitchFamily="66" charset="0"/>
            </a:endParaRP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fr-BE" sz="2800">
                <a:latin typeface="Comic Sans MS" pitchFamily="66" charset="0"/>
              </a:rPr>
              <a:t>doel: inoefenen van mkmm-woorden 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fr-BE" sz="2800">
                <a:latin typeface="Comic Sans MS" pitchFamily="66" charset="0"/>
              </a:rPr>
              <a:t>woordenschat + doe-woorden</a:t>
            </a:r>
          </a:p>
          <a:p>
            <a:pPr algn="ctr">
              <a:spcBef>
                <a:spcPct val="50000"/>
              </a:spcBef>
            </a:pPr>
            <a:endParaRPr lang="fr-BE" sz="2800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fr-BE" sz="1800">
                <a:latin typeface="Comic Sans MS" pitchFamily="66" charset="0"/>
              </a:rPr>
              <a:t>klik op het woord dat in de zin past.</a:t>
            </a:r>
          </a:p>
          <a:p>
            <a:pPr algn="ctr">
              <a:spcBef>
                <a:spcPct val="50000"/>
              </a:spcBef>
            </a:pPr>
            <a:endParaRPr lang="fr-BE" sz="1800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fr-BE" sz="2800">
                <a:latin typeface="Comic Sans MS" pitchFamily="66" charset="0"/>
              </a:rPr>
              <a:t>	</a:t>
            </a:r>
          </a:p>
          <a:p>
            <a:pPr algn="ctr">
              <a:spcBef>
                <a:spcPct val="50000"/>
              </a:spcBef>
            </a:pPr>
            <a:endParaRPr lang="nl-NL" sz="2800">
              <a:latin typeface="Comic Sans MS" pitchFamily="66" charset="0"/>
            </a:endParaRPr>
          </a:p>
        </p:txBody>
      </p:sp>
      <p:sp>
        <p:nvSpPr>
          <p:cNvPr id="2051" name="Text Box 817"/>
          <p:cNvSpPr txBox="1">
            <a:spLocks noChangeArrowheads="1"/>
          </p:cNvSpPr>
          <p:nvPr/>
        </p:nvSpPr>
        <p:spPr bwMode="auto">
          <a:xfrm>
            <a:off x="1117600" y="6543675"/>
            <a:ext cx="2112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1200">
                <a:latin typeface="Comic Sans MS" pitchFamily="66" charset="0"/>
              </a:rPr>
              <a:t>johan.desloover@skynet.be</a:t>
            </a:r>
            <a:endParaRPr lang="nl-NL" sz="1200">
              <a:latin typeface="Comic Sans MS" pitchFamily="66" charset="0"/>
            </a:endParaRPr>
          </a:p>
        </p:txBody>
      </p:sp>
      <p:pic>
        <p:nvPicPr>
          <p:cNvPr id="2052" name="Picture 848" descr="C:\Program Files\Microsoft Office\Clipart\Pub60Cor\AG00090_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975" y="4494213"/>
            <a:ext cx="4000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Oval 849">
            <a:hlinkClick r:id="" action="ppaction://hlinkshowjump?jump=nextslide">
              <a:snd r:embed="rId3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3973513" y="4999038"/>
            <a:ext cx="1196975" cy="995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BE"/>
              <a:t>start</a:t>
            </a:r>
            <a:endParaRPr lang="nl-NL"/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923" name="Group 35"/>
          <p:cNvGraphicFramePr>
            <a:graphicFrameLocks noGrp="1"/>
          </p:cNvGraphicFramePr>
          <p:nvPr/>
        </p:nvGraphicFramePr>
        <p:xfrm>
          <a:off x="322263" y="376238"/>
          <a:ext cx="8445500" cy="6163038"/>
        </p:xfrm>
        <a:graphic>
          <a:graphicData uri="http://schemas.openxmlformats.org/drawingml/2006/table">
            <a:tbl>
              <a:tblPr/>
              <a:tblGrid>
                <a:gridCol w="2111375"/>
                <a:gridCol w="349250"/>
                <a:gridCol w="1762125"/>
                <a:gridCol w="2232025"/>
                <a:gridCol w="1990725"/>
              </a:tblGrid>
              <a:tr h="205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r>
                        <a:rPr kumimoji="0" lang="nl-BE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weegt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veert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tikt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4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lijkt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kookt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kopt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542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 _______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helt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6" name="Picture 22" descr="A:\weg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414338"/>
            <a:ext cx="1789112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1117600" y="6543675"/>
            <a:ext cx="2112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1200">
                <a:latin typeface="Comic Sans MS" pitchFamily="66" charset="0"/>
              </a:rPr>
              <a:t>johan.desloover@skynet.be</a:t>
            </a:r>
            <a:endParaRPr lang="nl-NL" sz="1200">
              <a:latin typeface="Comic Sans MS" pitchFamily="66" charset="0"/>
            </a:endParaRPr>
          </a:p>
        </p:txBody>
      </p:sp>
      <p:pic>
        <p:nvPicPr>
          <p:cNvPr id="11288" name="Picture 24" descr="A:\bakken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579438"/>
            <a:ext cx="2090737" cy="13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5083175" y="1905000"/>
            <a:ext cx="857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2800" u="sng">
                <a:solidFill>
                  <a:schemeClr val="accent2"/>
                </a:solidFill>
              </a:rPr>
              <a:t>bakt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11290" name="Picture 26" descr="A:\bellen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238" y="2482850"/>
            <a:ext cx="18034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2946400" y="3960813"/>
            <a:ext cx="758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2800" u="sng">
                <a:solidFill>
                  <a:schemeClr val="accent2"/>
                </a:solidFill>
              </a:rPr>
              <a:t>belt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11292" name="Picture 28" descr="C:\1software\kijken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688" y="2482850"/>
            <a:ext cx="1417637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3" name="Oval 29">
            <a:hlinkClick r:id="rId6" action="ppaction://hlinksldjump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5210175" y="3557588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1294" name="Oval 30">
            <a:hlinkClick r:id="" action="ppaction://hlinkshowjump?jump=nextslide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5222875" y="3055938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1295" name="Oval 31">
            <a:hlinkClick r:id="rId6" action="ppaction://hlinksldjump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5222875" y="2535238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1296" name="Oval 32">
            <a:hlinkClick r:id="rId6" action="ppaction://hlinksldjump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5222875" y="4090988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7196138" y="3960813"/>
            <a:ext cx="796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2800" u="sng">
                <a:solidFill>
                  <a:schemeClr val="accent2"/>
                </a:solidFill>
              </a:rPr>
              <a:t>kijkt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11298" name="Picture 36" descr="C:\1software\hollen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4583113"/>
            <a:ext cx="2351087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9" name="Oval 37">
            <a:hlinkClick r:id="rId9" action="ppaction://hlinksldjump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3230563" y="4583113"/>
            <a:ext cx="857250" cy="3524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1300" name="Oval 38">
            <a:hlinkClick r:id="rId9" action="ppaction://hlinksldjump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3230563" y="5106988"/>
            <a:ext cx="857250" cy="3524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1301" name="Oval 39">
            <a:hlinkClick r:id="" action="ppaction://hlinkshowjump?jump=nextslide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3230563" y="5610225"/>
            <a:ext cx="857250" cy="3524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1302" name="Oval 40">
            <a:hlinkClick r:id="rId9" action="ppaction://hlinksldjump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3230563" y="6127750"/>
            <a:ext cx="857250" cy="3524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Group 2"/>
          <p:cNvGraphicFramePr>
            <a:graphicFrameLocks noGrp="1"/>
          </p:cNvGraphicFramePr>
          <p:nvPr/>
        </p:nvGraphicFramePr>
        <p:xfrm>
          <a:off x="322263" y="376238"/>
          <a:ext cx="8445500" cy="6163038"/>
        </p:xfrm>
        <a:graphic>
          <a:graphicData uri="http://schemas.openxmlformats.org/drawingml/2006/table">
            <a:tbl>
              <a:tblPr/>
              <a:tblGrid>
                <a:gridCol w="2111375"/>
                <a:gridCol w="349250"/>
                <a:gridCol w="1762125"/>
                <a:gridCol w="2232025"/>
                <a:gridCol w="1990725"/>
              </a:tblGrid>
              <a:tr h="205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r>
                        <a:rPr kumimoji="0" lang="nl-BE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weegt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veert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tikt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4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lijkt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kookt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kopt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542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helt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310" name="Picture 22" descr="A:\weg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414338"/>
            <a:ext cx="1789112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1117600" y="6543675"/>
            <a:ext cx="2112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1200">
                <a:latin typeface="Comic Sans MS" pitchFamily="66" charset="0"/>
              </a:rPr>
              <a:t>johan.desloover@skynet.be</a:t>
            </a:r>
            <a:endParaRPr lang="nl-NL" sz="1200">
              <a:latin typeface="Comic Sans MS" pitchFamily="66" charset="0"/>
            </a:endParaRPr>
          </a:p>
        </p:txBody>
      </p:sp>
      <p:pic>
        <p:nvPicPr>
          <p:cNvPr id="12312" name="Picture 24" descr="A:\bakken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579438"/>
            <a:ext cx="2090737" cy="13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5083175" y="1905000"/>
            <a:ext cx="857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2800" u="sng">
                <a:solidFill>
                  <a:schemeClr val="accent2"/>
                </a:solidFill>
              </a:rPr>
              <a:t>bakt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12314" name="Picture 26" descr="A:\bellen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238" y="2482850"/>
            <a:ext cx="18034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2946400" y="3960813"/>
            <a:ext cx="758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2800" u="sng">
                <a:solidFill>
                  <a:schemeClr val="accent2"/>
                </a:solidFill>
              </a:rPr>
              <a:t>belt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12316" name="Picture 28" descr="C:\1software\kijken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688" y="2482850"/>
            <a:ext cx="1417637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17" name="Oval 29">
            <a:hlinkClick r:id="rId6" action="ppaction://hlinksldjump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5210175" y="3557588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2318" name="Oval 30">
            <a:hlinkClick r:id="" action="ppaction://hlinkshowjump?jump=nextslide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5222875" y="3055938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2319" name="Oval 31">
            <a:hlinkClick r:id="rId6" action="ppaction://hlinksldjump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5222875" y="2535238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2320" name="Oval 32">
            <a:hlinkClick r:id="rId6" action="ppaction://hlinksldjump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5222875" y="4090988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7196138" y="3960813"/>
            <a:ext cx="796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2800" u="sng">
                <a:solidFill>
                  <a:schemeClr val="accent2"/>
                </a:solidFill>
              </a:rPr>
              <a:t>kijkt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12322" name="Picture 34" descr="C:\1software\hollen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4583113"/>
            <a:ext cx="2351087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47" name="Text Box 35"/>
          <p:cNvSpPr txBox="1">
            <a:spLocks noChangeArrowheads="1"/>
          </p:cNvSpPr>
          <p:nvPr/>
        </p:nvSpPr>
        <p:spPr bwMode="auto">
          <a:xfrm>
            <a:off x="839788" y="6019800"/>
            <a:ext cx="758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holt</a:t>
            </a:r>
            <a:endParaRPr lang="nl-NL" sz="2800" u="sng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4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74" name="Group 38"/>
          <p:cNvGraphicFramePr>
            <a:graphicFrameLocks noGrp="1"/>
          </p:cNvGraphicFramePr>
          <p:nvPr/>
        </p:nvGraphicFramePr>
        <p:xfrm>
          <a:off x="322263" y="376238"/>
          <a:ext cx="8445500" cy="6163038"/>
        </p:xfrm>
        <a:graphic>
          <a:graphicData uri="http://schemas.openxmlformats.org/drawingml/2006/table">
            <a:tbl>
              <a:tblPr/>
              <a:tblGrid>
                <a:gridCol w="2111375"/>
                <a:gridCol w="349250"/>
                <a:gridCol w="1762125"/>
                <a:gridCol w="2232025"/>
                <a:gridCol w="1990725"/>
              </a:tblGrid>
              <a:tr h="205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r>
                        <a:rPr kumimoji="0" lang="nl-BE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weegt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veert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tikt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4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lijkt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kookt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kopt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542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helt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______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duikt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deukt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ruimt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duimt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334" name="Picture 22" descr="A:\weg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414338"/>
            <a:ext cx="1789112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1117600" y="6543675"/>
            <a:ext cx="2112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1200">
                <a:latin typeface="Comic Sans MS" pitchFamily="66" charset="0"/>
              </a:rPr>
              <a:t>johan.desloover@skynet.be</a:t>
            </a:r>
            <a:endParaRPr lang="nl-NL" sz="1200">
              <a:latin typeface="Comic Sans MS" pitchFamily="66" charset="0"/>
            </a:endParaRPr>
          </a:p>
        </p:txBody>
      </p:sp>
      <p:pic>
        <p:nvPicPr>
          <p:cNvPr id="13336" name="Picture 24" descr="A:\bakken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579438"/>
            <a:ext cx="2090737" cy="13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5083175" y="1905000"/>
            <a:ext cx="857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2800" u="sng">
                <a:solidFill>
                  <a:schemeClr val="accent2"/>
                </a:solidFill>
              </a:rPr>
              <a:t>bakt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13338" name="Picture 26" descr="A:\bellen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238" y="2482850"/>
            <a:ext cx="18034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2946400" y="3960813"/>
            <a:ext cx="758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2800" u="sng">
                <a:solidFill>
                  <a:schemeClr val="accent2"/>
                </a:solidFill>
              </a:rPr>
              <a:t>belt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13340" name="Picture 28" descr="C:\1software\kijken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688" y="2482850"/>
            <a:ext cx="1417637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41" name="Oval 29">
            <a:hlinkClick r:id="rId6" action="ppaction://hlinksldjump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5210175" y="3557588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3342" name="Oval 30">
            <a:hlinkClick r:id="" action="ppaction://hlinkshowjump?jump=nextslide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5222875" y="3055938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3343" name="Oval 31">
            <a:hlinkClick r:id="rId6" action="ppaction://hlinksldjump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5222875" y="2535238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3344" name="Oval 32">
            <a:hlinkClick r:id="rId6" action="ppaction://hlinksldjump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5222875" y="4090988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7196138" y="3960813"/>
            <a:ext cx="796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2800" u="sng">
                <a:solidFill>
                  <a:schemeClr val="accent2"/>
                </a:solidFill>
              </a:rPr>
              <a:t>kijkt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13346" name="Picture 34" descr="C:\1software\hollen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4583113"/>
            <a:ext cx="2351087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839788" y="6019800"/>
            <a:ext cx="758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holt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13348" name="Picture 39" descr="A:\duimen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38" y="4551363"/>
            <a:ext cx="1816100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49" name="Oval 40">
            <a:hlinkClick r:id="rId10" action="ppaction://hlinksldjump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7196138" y="5105400"/>
            <a:ext cx="1128712" cy="342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3350" name="Oval 41">
            <a:hlinkClick r:id="rId10" action="ppaction://hlinksldjump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7196138" y="4583113"/>
            <a:ext cx="1128712" cy="342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3351" name="Oval 42">
            <a:hlinkClick r:id="rId10" action="ppaction://hlinksldjump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7196138" y="5629275"/>
            <a:ext cx="1128712" cy="342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3352" name="Oval 43">
            <a:hlinkClick r:id="" action="ppaction://hlinkshowjump?jump=nextslide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7196138" y="6119813"/>
            <a:ext cx="1128712" cy="342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Group 2"/>
          <p:cNvGraphicFramePr>
            <a:graphicFrameLocks noGrp="1"/>
          </p:cNvGraphicFramePr>
          <p:nvPr/>
        </p:nvGraphicFramePr>
        <p:xfrm>
          <a:off x="322263" y="376238"/>
          <a:ext cx="8445500" cy="6163038"/>
        </p:xfrm>
        <a:graphic>
          <a:graphicData uri="http://schemas.openxmlformats.org/drawingml/2006/table">
            <a:tbl>
              <a:tblPr/>
              <a:tblGrid>
                <a:gridCol w="2111375"/>
                <a:gridCol w="349250"/>
                <a:gridCol w="1762125"/>
                <a:gridCol w="2232025"/>
                <a:gridCol w="1990725"/>
              </a:tblGrid>
              <a:tr h="205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r>
                        <a:rPr kumimoji="0" lang="nl-BE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weegt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veert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tikt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4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lijkt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kookt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kopt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542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helt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duikt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deukt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ruimt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358" name="Picture 22" descr="A:\weg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414338"/>
            <a:ext cx="1789112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1117600" y="6543675"/>
            <a:ext cx="2112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1200">
                <a:latin typeface="Comic Sans MS" pitchFamily="66" charset="0"/>
              </a:rPr>
              <a:t>johan.desloover@skynet.be</a:t>
            </a:r>
            <a:endParaRPr lang="nl-NL" sz="1200">
              <a:latin typeface="Comic Sans MS" pitchFamily="66" charset="0"/>
            </a:endParaRPr>
          </a:p>
        </p:txBody>
      </p:sp>
      <p:pic>
        <p:nvPicPr>
          <p:cNvPr id="14360" name="Picture 24" descr="A:\bakken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579438"/>
            <a:ext cx="2090737" cy="13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5083175" y="1905000"/>
            <a:ext cx="857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2800" u="sng">
                <a:solidFill>
                  <a:schemeClr val="accent2"/>
                </a:solidFill>
              </a:rPr>
              <a:t>bakt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14362" name="Picture 26" descr="A:\bellen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238" y="2482850"/>
            <a:ext cx="18034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2946400" y="3960813"/>
            <a:ext cx="758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2800" u="sng">
                <a:solidFill>
                  <a:schemeClr val="accent2"/>
                </a:solidFill>
              </a:rPr>
              <a:t>belt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14364" name="Picture 28" descr="C:\1software\kijken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688" y="2482850"/>
            <a:ext cx="1417637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65" name="Oval 29">
            <a:hlinkClick r:id="rId6" action="ppaction://hlinksldjump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5210175" y="3557588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4366" name="Oval 30">
            <a:hlinkClick r:id="" action="ppaction://hlinkshowjump?jump=nextslide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5222875" y="3055938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4367" name="Oval 31">
            <a:hlinkClick r:id="rId6" action="ppaction://hlinksldjump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5222875" y="2535238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4368" name="Oval 32">
            <a:hlinkClick r:id="rId6" action="ppaction://hlinksldjump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5222875" y="4090988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7196138" y="3960813"/>
            <a:ext cx="796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2800" u="sng">
                <a:solidFill>
                  <a:schemeClr val="accent2"/>
                </a:solidFill>
              </a:rPr>
              <a:t>kijkt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14370" name="Picture 34" descr="C:\1software\hollen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4583113"/>
            <a:ext cx="2351087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839788" y="6019800"/>
            <a:ext cx="758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holt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14372" name="Picture 36" descr="A:\duimen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38" y="4551363"/>
            <a:ext cx="1816100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7" name="Text Box 37"/>
          <p:cNvSpPr txBox="1">
            <a:spLocks noChangeArrowheads="1"/>
          </p:cNvSpPr>
          <p:nvPr/>
        </p:nvSpPr>
        <p:spPr bwMode="auto">
          <a:xfrm>
            <a:off x="4997450" y="6026150"/>
            <a:ext cx="1055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duimt</a:t>
            </a:r>
            <a:endParaRPr lang="nl-NL" sz="2800" u="sng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Group 2"/>
          <p:cNvGraphicFramePr>
            <a:graphicFrameLocks noGrp="1"/>
          </p:cNvGraphicFramePr>
          <p:nvPr/>
        </p:nvGraphicFramePr>
        <p:xfrm>
          <a:off x="322263" y="376238"/>
          <a:ext cx="8445500" cy="6163038"/>
        </p:xfrm>
        <a:graphic>
          <a:graphicData uri="http://schemas.openxmlformats.org/drawingml/2006/table">
            <a:tbl>
              <a:tblPr/>
              <a:tblGrid>
                <a:gridCol w="2111375"/>
                <a:gridCol w="349250"/>
                <a:gridCol w="1762125"/>
                <a:gridCol w="2232025"/>
                <a:gridCol w="1990725"/>
              </a:tblGrid>
              <a:tr h="205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r>
                        <a:rPr kumimoji="0" lang="nl-BE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weegt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veert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tikt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4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lijkt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kookt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kopt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542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helt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duikt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deukt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ruimt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382" name="Picture 22" descr="A:\weg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414338"/>
            <a:ext cx="1789112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1117600" y="6543675"/>
            <a:ext cx="2112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1200">
                <a:latin typeface="Comic Sans MS" pitchFamily="66" charset="0"/>
              </a:rPr>
              <a:t>johan.desloover@skynet.be</a:t>
            </a:r>
            <a:endParaRPr lang="nl-NL" sz="1200">
              <a:latin typeface="Comic Sans MS" pitchFamily="66" charset="0"/>
            </a:endParaRPr>
          </a:p>
        </p:txBody>
      </p:sp>
      <p:pic>
        <p:nvPicPr>
          <p:cNvPr id="15384" name="Picture 24" descr="A:\bakken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579438"/>
            <a:ext cx="2090737" cy="13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5083175" y="1905000"/>
            <a:ext cx="857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2800" u="sng">
                <a:solidFill>
                  <a:schemeClr val="accent2"/>
                </a:solidFill>
              </a:rPr>
              <a:t>bakt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15386" name="Picture 26" descr="A:\bellen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238" y="2482850"/>
            <a:ext cx="18034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2946400" y="3960813"/>
            <a:ext cx="758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2800" u="sng">
                <a:solidFill>
                  <a:schemeClr val="accent2"/>
                </a:solidFill>
              </a:rPr>
              <a:t>belt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15388" name="Picture 28" descr="C:\1software\kijken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688" y="2482850"/>
            <a:ext cx="1417637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89" name="Oval 29">
            <a:hlinkClick r:id="rId6" action="ppaction://hlinksldjump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5210175" y="3557588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5390" name="Oval 30">
            <a:hlinkClick r:id="" action="ppaction://hlinkshowjump?jump=nextslide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5222875" y="3055938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5391" name="Oval 31">
            <a:hlinkClick r:id="rId6" action="ppaction://hlinksldjump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5222875" y="2535238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5392" name="Oval 32">
            <a:hlinkClick r:id="rId6" action="ppaction://hlinksldjump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5222875" y="4090988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7196138" y="3960813"/>
            <a:ext cx="796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2800" u="sng">
                <a:solidFill>
                  <a:schemeClr val="accent2"/>
                </a:solidFill>
              </a:rPr>
              <a:t>kijkt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15394" name="Picture 34" descr="C:\1software\hollen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4583113"/>
            <a:ext cx="2351087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839788" y="6019800"/>
            <a:ext cx="758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holt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15396" name="Picture 36" descr="A:\duimen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38" y="4551363"/>
            <a:ext cx="1816100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97" name="Text Box 37"/>
          <p:cNvSpPr txBox="1">
            <a:spLocks noChangeArrowheads="1"/>
          </p:cNvSpPr>
          <p:nvPr/>
        </p:nvSpPr>
        <p:spPr bwMode="auto">
          <a:xfrm>
            <a:off x="4997450" y="6026150"/>
            <a:ext cx="1055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duimt</a:t>
            </a:r>
            <a:endParaRPr lang="nl-NL" sz="2800" u="sng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zoom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817" name="Group 49"/>
          <p:cNvGraphicFramePr>
            <a:graphicFrameLocks noGrp="1"/>
          </p:cNvGraphicFramePr>
          <p:nvPr/>
        </p:nvGraphicFramePr>
        <p:xfrm>
          <a:off x="322263" y="376238"/>
          <a:ext cx="8445500" cy="6062704"/>
        </p:xfrm>
        <a:graphic>
          <a:graphicData uri="http://schemas.openxmlformats.org/drawingml/2006/table">
            <a:tbl>
              <a:tblPr/>
              <a:tblGrid>
                <a:gridCol w="2111375"/>
                <a:gridCol w="349250"/>
                <a:gridCol w="1762125"/>
                <a:gridCol w="2232025"/>
                <a:gridCol w="1990725"/>
              </a:tblGrid>
              <a:tr h="2054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______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vaart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weegt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4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33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1117600" y="6543675"/>
            <a:ext cx="2112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1200">
                <a:latin typeface="Comic Sans MS" pitchFamily="66" charset="0"/>
              </a:rPr>
              <a:t>johan.desloover@skynet.be</a:t>
            </a:r>
            <a:endParaRPr lang="nl-NL" sz="1200">
              <a:latin typeface="Comic Sans MS" pitchFamily="66" charset="0"/>
            </a:endParaRPr>
          </a:p>
        </p:txBody>
      </p:sp>
      <p:pic>
        <p:nvPicPr>
          <p:cNvPr id="16408" name="Picture 33" descr="A:\veg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460375"/>
            <a:ext cx="1957387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9" name="Oval 50">
            <a:hlinkClick r:id="rId3" action="ppaction://hlinksldjump">
              <a:snd r:embed="rId4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3025775" y="460375"/>
            <a:ext cx="954088" cy="3730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6410" name="Oval 51">
            <a:hlinkClick r:id="rId3" action="ppaction://hlinksldjump">
              <a:snd r:embed="rId4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3025775" y="998538"/>
            <a:ext cx="954088" cy="3730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6411" name="Oval 52">
            <a:hlinkClick r:id="" action="ppaction://hlinkshowjump?jump=nextslide">
              <a:snd r:embed="rId4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3025775" y="1487488"/>
            <a:ext cx="954088" cy="3730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6412" name="Oval 53">
            <a:hlinkClick r:id="rId3" action="ppaction://hlinksldjump">
              <a:snd r:embed="rId4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2936875" y="2020888"/>
            <a:ext cx="1128713" cy="3730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Group 2"/>
          <p:cNvGraphicFramePr>
            <a:graphicFrameLocks noGrp="1"/>
          </p:cNvGraphicFramePr>
          <p:nvPr/>
        </p:nvGraphicFramePr>
        <p:xfrm>
          <a:off x="322263" y="376238"/>
          <a:ext cx="8445500" cy="6062704"/>
        </p:xfrm>
        <a:graphic>
          <a:graphicData uri="http://schemas.openxmlformats.org/drawingml/2006/table">
            <a:tbl>
              <a:tblPr/>
              <a:tblGrid>
                <a:gridCol w="2111375"/>
                <a:gridCol w="349250"/>
                <a:gridCol w="1762125"/>
                <a:gridCol w="2232025"/>
                <a:gridCol w="1990725"/>
              </a:tblGrid>
              <a:tr h="2054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vaart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weegt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4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33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1117600" y="6543675"/>
            <a:ext cx="2112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1200">
                <a:latin typeface="Comic Sans MS" pitchFamily="66" charset="0"/>
              </a:rPr>
              <a:t>johan.desloover@skynet.be</a:t>
            </a:r>
            <a:endParaRPr lang="nl-NL" sz="1200">
              <a:latin typeface="Comic Sans MS" pitchFamily="66" charset="0"/>
            </a:endParaRPr>
          </a:p>
        </p:txBody>
      </p:sp>
      <p:pic>
        <p:nvPicPr>
          <p:cNvPr id="17432" name="Picture 24" descr="A:\veg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460375"/>
            <a:ext cx="1957387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57" name="Text Box 25"/>
          <p:cNvSpPr txBox="1">
            <a:spLocks noChangeArrowheads="1"/>
          </p:cNvSpPr>
          <p:nvPr/>
        </p:nvSpPr>
        <p:spPr bwMode="auto">
          <a:xfrm>
            <a:off x="873125" y="1919288"/>
            <a:ext cx="1055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veegt</a:t>
            </a:r>
            <a:endParaRPr lang="nl-NL" sz="2800" u="sng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83" name="Group 27"/>
          <p:cNvGraphicFramePr>
            <a:graphicFrameLocks noGrp="1"/>
          </p:cNvGraphicFramePr>
          <p:nvPr/>
        </p:nvGraphicFramePr>
        <p:xfrm>
          <a:off x="322263" y="376238"/>
          <a:ext cx="8445500" cy="6062704"/>
        </p:xfrm>
        <a:graphic>
          <a:graphicData uri="http://schemas.openxmlformats.org/drawingml/2006/table">
            <a:tbl>
              <a:tblPr/>
              <a:tblGrid>
                <a:gridCol w="2111375"/>
                <a:gridCol w="349250"/>
                <a:gridCol w="1762125"/>
                <a:gridCol w="2232025"/>
                <a:gridCol w="1990725"/>
              </a:tblGrid>
              <a:tr h="2054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vaart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weegt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 _______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beeft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feest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leest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4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33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1117600" y="6543675"/>
            <a:ext cx="2112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1200">
                <a:latin typeface="Comic Sans MS" pitchFamily="66" charset="0"/>
              </a:rPr>
              <a:t>johan.desloover@skynet.be</a:t>
            </a:r>
            <a:endParaRPr lang="nl-NL" sz="1200">
              <a:latin typeface="Comic Sans MS" pitchFamily="66" charset="0"/>
            </a:endParaRPr>
          </a:p>
        </p:txBody>
      </p:sp>
      <p:pic>
        <p:nvPicPr>
          <p:cNvPr id="18456" name="Picture 24" descr="A:\veg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460375"/>
            <a:ext cx="1957387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873125" y="1919288"/>
            <a:ext cx="1055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veegt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18458" name="Picture 26" descr="A:\lezen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13" y="427038"/>
            <a:ext cx="1939925" cy="15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59" name="Oval 28">
            <a:hlinkClick r:id="rId4" action="ppaction://hlinksldjump">
              <a:snd r:embed="rId5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7207250" y="460375"/>
            <a:ext cx="1130300" cy="3730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8460" name="Oval 29">
            <a:hlinkClick r:id="rId4" action="ppaction://hlinksldjump">
              <a:snd r:embed="rId5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7207250" y="958850"/>
            <a:ext cx="1130300" cy="3730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8461" name="Oval 30">
            <a:hlinkClick r:id="rId4" action="ppaction://hlinksldjump">
              <a:snd r:embed="rId5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7207250" y="1470025"/>
            <a:ext cx="1130300" cy="3730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8462" name="Oval 31">
            <a:hlinkClick r:id="" action="ppaction://hlinkshowjump?jump=nextslide">
              <a:snd r:embed="rId5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7207250" y="2000250"/>
            <a:ext cx="1130300" cy="3730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2" name="Group 2"/>
          <p:cNvGraphicFramePr>
            <a:graphicFrameLocks noGrp="1"/>
          </p:cNvGraphicFramePr>
          <p:nvPr/>
        </p:nvGraphicFramePr>
        <p:xfrm>
          <a:off x="322263" y="376238"/>
          <a:ext cx="8445500" cy="6062704"/>
        </p:xfrm>
        <a:graphic>
          <a:graphicData uri="http://schemas.openxmlformats.org/drawingml/2006/table">
            <a:tbl>
              <a:tblPr/>
              <a:tblGrid>
                <a:gridCol w="2111375"/>
                <a:gridCol w="349250"/>
                <a:gridCol w="1762125"/>
                <a:gridCol w="2232025"/>
                <a:gridCol w="1990725"/>
              </a:tblGrid>
              <a:tr h="2054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vaart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weegt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beeft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feest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4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33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1117600" y="6543675"/>
            <a:ext cx="2112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1200">
                <a:latin typeface="Comic Sans MS" pitchFamily="66" charset="0"/>
              </a:rPr>
              <a:t>johan.desloover@skynet.be</a:t>
            </a:r>
            <a:endParaRPr lang="nl-NL" sz="1200">
              <a:latin typeface="Comic Sans MS" pitchFamily="66" charset="0"/>
            </a:endParaRPr>
          </a:p>
        </p:txBody>
      </p:sp>
      <p:pic>
        <p:nvPicPr>
          <p:cNvPr id="19480" name="Picture 24" descr="A:\veg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460375"/>
            <a:ext cx="1957387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873125" y="1919288"/>
            <a:ext cx="1055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veegt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19482" name="Picture 26" descr="A:\lezen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13" y="427038"/>
            <a:ext cx="1939925" cy="15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5078413" y="1920875"/>
            <a:ext cx="936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leest</a:t>
            </a:r>
            <a:endParaRPr lang="nl-NL" sz="2800" u="sng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0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33" name="Group 29"/>
          <p:cNvGraphicFramePr>
            <a:graphicFrameLocks noGrp="1"/>
          </p:cNvGraphicFramePr>
          <p:nvPr/>
        </p:nvGraphicFramePr>
        <p:xfrm>
          <a:off x="322263" y="376238"/>
          <a:ext cx="8445500" cy="6112038"/>
        </p:xfrm>
        <a:graphic>
          <a:graphicData uri="http://schemas.openxmlformats.org/drawingml/2006/table">
            <a:tbl>
              <a:tblPr/>
              <a:tblGrid>
                <a:gridCol w="2111375"/>
                <a:gridCol w="349250"/>
                <a:gridCol w="1762125"/>
                <a:gridCol w="2232025"/>
                <a:gridCol w="1990725"/>
              </a:tblGrid>
              <a:tr h="2054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vaart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weegt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beeft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feest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4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wast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 ______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3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1117600" y="6543675"/>
            <a:ext cx="2112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1200">
                <a:latin typeface="Comic Sans MS" pitchFamily="66" charset="0"/>
              </a:rPr>
              <a:t>johan.desloover@skynet.be</a:t>
            </a:r>
            <a:endParaRPr lang="nl-NL" sz="1200">
              <a:latin typeface="Comic Sans MS" pitchFamily="66" charset="0"/>
            </a:endParaRPr>
          </a:p>
        </p:txBody>
      </p:sp>
      <p:pic>
        <p:nvPicPr>
          <p:cNvPr id="20504" name="Picture 24" descr="A:\veg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460375"/>
            <a:ext cx="1957387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873125" y="1919288"/>
            <a:ext cx="1055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veegt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20506" name="Picture 26" descr="A:\lezen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13" y="427038"/>
            <a:ext cx="1939925" cy="15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5078413" y="1920875"/>
            <a:ext cx="936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leest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20508" name="Picture 3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263" y="2476500"/>
            <a:ext cx="16891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9" name="Oval 31">
            <a:hlinkClick r:id="rId5" action="ppaction://hlinksldjump">
              <a:snd r:embed="rId6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873125" y="2489200"/>
            <a:ext cx="1055688" cy="4286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20510" name="Oval 32">
            <a:hlinkClick r:id="" action="ppaction://hlinkshowjump?jump=nextslide">
              <a:snd r:embed="rId6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873125" y="3000375"/>
            <a:ext cx="1055688" cy="4286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20511" name="Oval 33">
            <a:hlinkClick r:id="rId5" action="ppaction://hlinksldjump">
              <a:snd r:embed="rId6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873125" y="3508375"/>
            <a:ext cx="1055688" cy="4286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20512" name="Oval 34">
            <a:hlinkClick r:id="rId5" action="ppaction://hlinksldjump">
              <a:snd r:embed="rId6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873125" y="4046538"/>
            <a:ext cx="1055688" cy="4286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Group 2"/>
          <p:cNvGraphicFramePr>
            <a:graphicFrameLocks noGrp="1"/>
          </p:cNvGraphicFramePr>
          <p:nvPr/>
        </p:nvGraphicFramePr>
        <p:xfrm>
          <a:off x="322263" y="376238"/>
          <a:ext cx="8445500" cy="6062704"/>
        </p:xfrm>
        <a:graphic>
          <a:graphicData uri="http://schemas.openxmlformats.org/drawingml/2006/table">
            <a:tbl>
              <a:tblPr/>
              <a:tblGrid>
                <a:gridCol w="2111375"/>
                <a:gridCol w="349250"/>
                <a:gridCol w="1762125"/>
                <a:gridCol w="2232025"/>
                <a:gridCol w="1990725"/>
              </a:tblGrid>
              <a:tr h="2054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______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veert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4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338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94" name="Picture 22" descr="A:\weg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414338"/>
            <a:ext cx="1789112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1117600" y="6543675"/>
            <a:ext cx="2112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1200">
                <a:latin typeface="Comic Sans MS" pitchFamily="66" charset="0"/>
              </a:rPr>
              <a:t>johan.desloover@skynet.be</a:t>
            </a:r>
            <a:endParaRPr lang="nl-NL" sz="1200">
              <a:latin typeface="Comic Sans MS" pitchFamily="66" charset="0"/>
            </a:endParaRPr>
          </a:p>
        </p:txBody>
      </p:sp>
      <p:sp>
        <p:nvSpPr>
          <p:cNvPr id="3096" name="Oval 24">
            <a:hlinkClick r:id="rId3" action="ppaction://hlinksldjump">
              <a:snd r:embed="rId4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3025775" y="492125"/>
            <a:ext cx="873125" cy="3381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3097" name="Oval 25">
            <a:hlinkClick r:id="rId3" action="ppaction://hlinksldjump">
              <a:snd r:embed="rId4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3025775" y="995363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3098" name="Oval 26">
            <a:hlinkClick r:id="" action="ppaction://hlinkshowjump?jump=nextslide">
              <a:snd r:embed="rId4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3025775" y="1522413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3099" name="Oval 27">
            <a:hlinkClick r:id="rId3" action="ppaction://hlinksldjump">
              <a:snd r:embed="rId4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3025775" y="2030413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Group 2"/>
          <p:cNvGraphicFramePr>
            <a:graphicFrameLocks noGrp="1"/>
          </p:cNvGraphicFramePr>
          <p:nvPr/>
        </p:nvGraphicFramePr>
        <p:xfrm>
          <a:off x="322263" y="376238"/>
          <a:ext cx="8445500" cy="6112038"/>
        </p:xfrm>
        <a:graphic>
          <a:graphicData uri="http://schemas.openxmlformats.org/drawingml/2006/table">
            <a:tbl>
              <a:tblPr/>
              <a:tblGrid>
                <a:gridCol w="2111375"/>
                <a:gridCol w="349250"/>
                <a:gridCol w="1762125"/>
                <a:gridCol w="2232025"/>
                <a:gridCol w="1990725"/>
              </a:tblGrid>
              <a:tr h="2054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vaart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weegt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beeft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feest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4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wast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3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1117600" y="6543675"/>
            <a:ext cx="2112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1200">
                <a:latin typeface="Comic Sans MS" pitchFamily="66" charset="0"/>
              </a:rPr>
              <a:t>johan.desloover@skynet.be</a:t>
            </a:r>
            <a:endParaRPr lang="nl-NL" sz="1200">
              <a:latin typeface="Comic Sans MS" pitchFamily="66" charset="0"/>
            </a:endParaRPr>
          </a:p>
        </p:txBody>
      </p:sp>
      <p:pic>
        <p:nvPicPr>
          <p:cNvPr id="21528" name="Picture 24" descr="A:\veg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460375"/>
            <a:ext cx="1957387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873125" y="1919288"/>
            <a:ext cx="1055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veegt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21530" name="Picture 26" descr="A:\lezen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13" y="427038"/>
            <a:ext cx="1939925" cy="15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5078413" y="1920875"/>
            <a:ext cx="936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leest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21532" name="Picture 2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263" y="2476500"/>
            <a:ext cx="16891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2967038" y="3981450"/>
            <a:ext cx="717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vist</a:t>
            </a:r>
            <a:endParaRPr lang="nl-NL" sz="2800" u="sng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5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82" name="Group 30"/>
          <p:cNvGraphicFramePr>
            <a:graphicFrameLocks noGrp="1"/>
          </p:cNvGraphicFramePr>
          <p:nvPr/>
        </p:nvGraphicFramePr>
        <p:xfrm>
          <a:off x="322263" y="376238"/>
          <a:ext cx="8445500" cy="6112038"/>
        </p:xfrm>
        <a:graphic>
          <a:graphicData uri="http://schemas.openxmlformats.org/drawingml/2006/table">
            <a:tbl>
              <a:tblPr/>
              <a:tblGrid>
                <a:gridCol w="2111375"/>
                <a:gridCol w="349250"/>
                <a:gridCol w="1762125"/>
                <a:gridCol w="2232025"/>
                <a:gridCol w="1990725"/>
              </a:tblGrid>
              <a:tr h="2054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vaart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weegt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beeft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feest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4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wast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lijkt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kijkt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kookt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kopt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______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03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1117600" y="6543675"/>
            <a:ext cx="2112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1200">
                <a:latin typeface="Comic Sans MS" pitchFamily="66" charset="0"/>
              </a:rPr>
              <a:t>johan.desloover@skynet.be</a:t>
            </a:r>
            <a:endParaRPr lang="nl-NL" sz="1200">
              <a:latin typeface="Comic Sans MS" pitchFamily="66" charset="0"/>
            </a:endParaRPr>
          </a:p>
        </p:txBody>
      </p:sp>
      <p:pic>
        <p:nvPicPr>
          <p:cNvPr id="22552" name="Picture 24" descr="A:\veg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460375"/>
            <a:ext cx="1957387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873125" y="1919288"/>
            <a:ext cx="1055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veegt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22554" name="Picture 26" descr="A:\lezen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13" y="427038"/>
            <a:ext cx="1939925" cy="15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5078413" y="1920875"/>
            <a:ext cx="936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leest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22556" name="Picture 2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263" y="2476500"/>
            <a:ext cx="16891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2967038" y="3981450"/>
            <a:ext cx="717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vist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22558" name="Picture 3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2470150"/>
            <a:ext cx="13462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59" name="Oval 32">
            <a:hlinkClick r:id="" action="ppaction://hlinkshowjump?jump=nextslide">
              <a:snd r:embed="rId6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5091113" y="3505200"/>
            <a:ext cx="1106487" cy="4254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22560" name="Oval 33">
            <a:hlinkClick r:id="rId7" action="ppaction://hlinksldjump">
              <a:snd r:embed="rId6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5078413" y="2476500"/>
            <a:ext cx="1106487" cy="4254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22561" name="Oval 34">
            <a:hlinkClick r:id="rId7" action="ppaction://hlinksldjump">
              <a:snd r:embed="rId6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5091113" y="3003550"/>
            <a:ext cx="1106487" cy="4254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22562" name="Oval 35">
            <a:hlinkClick r:id="rId7" action="ppaction://hlinksldjump">
              <a:snd r:embed="rId6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5091113" y="4049713"/>
            <a:ext cx="1106487" cy="4254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8" name="Group 2"/>
          <p:cNvGraphicFramePr>
            <a:graphicFrameLocks noGrp="1"/>
          </p:cNvGraphicFramePr>
          <p:nvPr/>
        </p:nvGraphicFramePr>
        <p:xfrm>
          <a:off x="322263" y="376238"/>
          <a:ext cx="8445500" cy="6112038"/>
        </p:xfrm>
        <a:graphic>
          <a:graphicData uri="http://schemas.openxmlformats.org/drawingml/2006/table">
            <a:tbl>
              <a:tblPr/>
              <a:tblGrid>
                <a:gridCol w="2111375"/>
                <a:gridCol w="349250"/>
                <a:gridCol w="1762125"/>
                <a:gridCol w="2232025"/>
                <a:gridCol w="1990725"/>
              </a:tblGrid>
              <a:tr h="2054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vaart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weegt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beeft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feest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4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wast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lijkt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kijkt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kopt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03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1117600" y="6543675"/>
            <a:ext cx="2112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1200">
                <a:latin typeface="Comic Sans MS" pitchFamily="66" charset="0"/>
              </a:rPr>
              <a:t>johan.desloover@skynet.be</a:t>
            </a:r>
            <a:endParaRPr lang="nl-NL" sz="1200">
              <a:latin typeface="Comic Sans MS" pitchFamily="66" charset="0"/>
            </a:endParaRPr>
          </a:p>
        </p:txBody>
      </p:sp>
      <p:pic>
        <p:nvPicPr>
          <p:cNvPr id="23576" name="Picture 24" descr="A:\veg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460375"/>
            <a:ext cx="1957387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873125" y="1919288"/>
            <a:ext cx="1055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veegt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23578" name="Picture 26" descr="A:\lezen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13" y="427038"/>
            <a:ext cx="1939925" cy="15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5078413" y="1920875"/>
            <a:ext cx="936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leest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23580" name="Picture 2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263" y="2476500"/>
            <a:ext cx="16891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2967038" y="3981450"/>
            <a:ext cx="717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vist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23582" name="Picture 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2470150"/>
            <a:ext cx="13462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207" name="Text Box 31"/>
          <p:cNvSpPr txBox="1">
            <a:spLocks noChangeArrowheads="1"/>
          </p:cNvSpPr>
          <p:nvPr/>
        </p:nvSpPr>
        <p:spPr bwMode="auto">
          <a:xfrm>
            <a:off x="7332663" y="3973513"/>
            <a:ext cx="10350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kookt</a:t>
            </a:r>
            <a:endParaRPr lang="nl-NL" sz="2800" u="sng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0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33" name="Group 33"/>
          <p:cNvGraphicFramePr>
            <a:graphicFrameLocks noGrp="1"/>
          </p:cNvGraphicFramePr>
          <p:nvPr/>
        </p:nvGraphicFramePr>
        <p:xfrm>
          <a:off x="322263" y="376238"/>
          <a:ext cx="8445500" cy="6163038"/>
        </p:xfrm>
        <a:graphic>
          <a:graphicData uri="http://schemas.openxmlformats.org/drawingml/2006/table">
            <a:tbl>
              <a:tblPr/>
              <a:tblGrid>
                <a:gridCol w="2111375"/>
                <a:gridCol w="349250"/>
                <a:gridCol w="1762125"/>
                <a:gridCol w="2232025"/>
                <a:gridCol w="1990725"/>
              </a:tblGrid>
              <a:tr h="205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vaart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weegt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beeft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feest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4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wast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lijkt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kijkt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kopt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5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______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ruikt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rookt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duikt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rukt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1117600" y="6543675"/>
            <a:ext cx="2112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1200">
                <a:latin typeface="Comic Sans MS" pitchFamily="66" charset="0"/>
              </a:rPr>
              <a:t>johan.desloover@skynet.be</a:t>
            </a:r>
            <a:endParaRPr lang="nl-NL" sz="1200">
              <a:latin typeface="Comic Sans MS" pitchFamily="66" charset="0"/>
            </a:endParaRPr>
          </a:p>
        </p:txBody>
      </p:sp>
      <p:pic>
        <p:nvPicPr>
          <p:cNvPr id="24600" name="Picture 24" descr="A:\veg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460375"/>
            <a:ext cx="1957387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873125" y="1919288"/>
            <a:ext cx="1055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veegt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24602" name="Picture 26" descr="A:\lezen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13" y="427038"/>
            <a:ext cx="1939925" cy="15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5078413" y="1920875"/>
            <a:ext cx="936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leest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24604" name="Picture 2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263" y="2476500"/>
            <a:ext cx="16891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2967038" y="3981450"/>
            <a:ext cx="717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vist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24606" name="Picture 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2470150"/>
            <a:ext cx="13462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7332663" y="3973513"/>
            <a:ext cx="10350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kookt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24608" name="Picture 3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4527550"/>
            <a:ext cx="1377950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09" name="Oval 35">
            <a:hlinkClick r:id="" action="ppaction://hlinkshowjump?jump=nextslide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3230563" y="5097463"/>
            <a:ext cx="871537" cy="3635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24610" name="Oval 36">
            <a:hlinkClick r:id="rId8" action="ppaction://hlinksldjump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3230563" y="4565650"/>
            <a:ext cx="871537" cy="3635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24611" name="Oval 37">
            <a:hlinkClick r:id="rId8" action="ppaction://hlinksldjump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3248025" y="5586413"/>
            <a:ext cx="871538" cy="3635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24612" name="Oval 38">
            <a:hlinkClick r:id="rId8" action="ppaction://hlinksldjump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3230563" y="6115050"/>
            <a:ext cx="871537" cy="3635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Group 2"/>
          <p:cNvGraphicFramePr>
            <a:graphicFrameLocks noGrp="1"/>
          </p:cNvGraphicFramePr>
          <p:nvPr/>
        </p:nvGraphicFramePr>
        <p:xfrm>
          <a:off x="322263" y="376238"/>
          <a:ext cx="8445500" cy="6163038"/>
        </p:xfrm>
        <a:graphic>
          <a:graphicData uri="http://schemas.openxmlformats.org/drawingml/2006/table">
            <a:tbl>
              <a:tblPr/>
              <a:tblGrid>
                <a:gridCol w="2111375"/>
                <a:gridCol w="349250"/>
                <a:gridCol w="1762125"/>
                <a:gridCol w="2232025"/>
                <a:gridCol w="1990725"/>
              </a:tblGrid>
              <a:tr h="205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vaart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weegt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beeft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feest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4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wast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lijkt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kijkt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kopt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5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ruikt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duikt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rukt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1117600" y="6543675"/>
            <a:ext cx="2112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1200">
                <a:latin typeface="Comic Sans MS" pitchFamily="66" charset="0"/>
              </a:rPr>
              <a:t>johan.desloover@skynet.be</a:t>
            </a:r>
            <a:endParaRPr lang="nl-NL" sz="1200">
              <a:latin typeface="Comic Sans MS" pitchFamily="66" charset="0"/>
            </a:endParaRPr>
          </a:p>
        </p:txBody>
      </p:sp>
      <p:pic>
        <p:nvPicPr>
          <p:cNvPr id="25624" name="Picture 24" descr="A:\veg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460375"/>
            <a:ext cx="1957387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873125" y="1919288"/>
            <a:ext cx="1055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veegt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25626" name="Picture 26" descr="A:\lezen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13" y="427038"/>
            <a:ext cx="1939925" cy="15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5078413" y="1920875"/>
            <a:ext cx="936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leest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25628" name="Picture 2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263" y="2476500"/>
            <a:ext cx="16891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2967038" y="3981450"/>
            <a:ext cx="717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vist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25630" name="Picture 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2470150"/>
            <a:ext cx="13462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7332663" y="3973513"/>
            <a:ext cx="10350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kookt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25632" name="Picture 3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4527550"/>
            <a:ext cx="1377950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57" name="Text Box 33"/>
          <p:cNvSpPr txBox="1">
            <a:spLocks noChangeArrowheads="1"/>
          </p:cNvSpPr>
          <p:nvPr/>
        </p:nvSpPr>
        <p:spPr bwMode="auto">
          <a:xfrm>
            <a:off x="876300" y="6030913"/>
            <a:ext cx="9763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rookt</a:t>
            </a:r>
            <a:endParaRPr lang="nl-NL" sz="2800" u="sng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57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82" name="Group 34"/>
          <p:cNvGraphicFramePr>
            <a:graphicFrameLocks noGrp="1"/>
          </p:cNvGraphicFramePr>
          <p:nvPr/>
        </p:nvGraphicFramePr>
        <p:xfrm>
          <a:off x="322263" y="376238"/>
          <a:ext cx="8445500" cy="6163038"/>
        </p:xfrm>
        <a:graphic>
          <a:graphicData uri="http://schemas.openxmlformats.org/drawingml/2006/table">
            <a:tbl>
              <a:tblPr/>
              <a:tblGrid>
                <a:gridCol w="2111375"/>
                <a:gridCol w="349250"/>
                <a:gridCol w="1762125"/>
                <a:gridCol w="2232025"/>
                <a:gridCol w="1990725"/>
              </a:tblGrid>
              <a:tr h="205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vaart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weegt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beeft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feest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4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wast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lijkt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kijkt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kopt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5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ruikt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duikt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rukt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_______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voert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vaagt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vaart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1117600" y="6543675"/>
            <a:ext cx="2112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1200">
                <a:latin typeface="Comic Sans MS" pitchFamily="66" charset="0"/>
              </a:rPr>
              <a:t>johan.desloover@skynet.be</a:t>
            </a:r>
            <a:endParaRPr lang="nl-NL" sz="1200">
              <a:latin typeface="Comic Sans MS" pitchFamily="66" charset="0"/>
            </a:endParaRPr>
          </a:p>
        </p:txBody>
      </p:sp>
      <p:pic>
        <p:nvPicPr>
          <p:cNvPr id="26648" name="Picture 24" descr="A:\veg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460375"/>
            <a:ext cx="1957387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873125" y="1919288"/>
            <a:ext cx="1055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veegt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26650" name="Picture 26" descr="A:\lezen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13" y="427038"/>
            <a:ext cx="1939925" cy="15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5078413" y="1920875"/>
            <a:ext cx="936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leest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26652" name="Picture 2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263" y="2476500"/>
            <a:ext cx="16891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2967038" y="3981450"/>
            <a:ext cx="717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vist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26654" name="Picture 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2470150"/>
            <a:ext cx="13462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7332663" y="3973513"/>
            <a:ext cx="10350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kookt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26656" name="Picture 3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4527550"/>
            <a:ext cx="1377950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876300" y="6030913"/>
            <a:ext cx="9763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rookt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26658" name="Picture 3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0" y="4527550"/>
            <a:ext cx="2047875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59" name="Oval 36">
            <a:hlinkClick r:id="rId8" action="ppaction://hlinksldjump">
              <a:snd r:embed="rId9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7243763" y="5583238"/>
            <a:ext cx="1035050" cy="3968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26660" name="Oval 37">
            <a:hlinkClick r:id="rId8" action="ppaction://hlinksldjump">
              <a:snd r:embed="rId9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7243763" y="5084763"/>
            <a:ext cx="1035050" cy="3968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26661" name="Oval 38">
            <a:hlinkClick r:id="rId8" action="ppaction://hlinksldjump">
              <a:snd r:embed="rId9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7243763" y="4578350"/>
            <a:ext cx="1035050" cy="3968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26662" name="Oval 39">
            <a:hlinkClick r:id="" action="ppaction://hlinkshowjump?jump=nextslide">
              <a:snd r:embed="rId9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7243763" y="6089650"/>
            <a:ext cx="1035050" cy="3968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Group 2"/>
          <p:cNvGraphicFramePr>
            <a:graphicFrameLocks noGrp="1"/>
          </p:cNvGraphicFramePr>
          <p:nvPr/>
        </p:nvGraphicFramePr>
        <p:xfrm>
          <a:off x="322263" y="376238"/>
          <a:ext cx="8445500" cy="6163038"/>
        </p:xfrm>
        <a:graphic>
          <a:graphicData uri="http://schemas.openxmlformats.org/drawingml/2006/table">
            <a:tbl>
              <a:tblPr/>
              <a:tblGrid>
                <a:gridCol w="2111375"/>
                <a:gridCol w="349250"/>
                <a:gridCol w="1762125"/>
                <a:gridCol w="2232025"/>
                <a:gridCol w="1990725"/>
              </a:tblGrid>
              <a:tr h="205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vaart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weegt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beeft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feest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4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wast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lijkt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kijkt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kopt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5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ruikt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duikt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rukt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voert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vaagt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1117600" y="6543675"/>
            <a:ext cx="2112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1200">
                <a:latin typeface="Comic Sans MS" pitchFamily="66" charset="0"/>
              </a:rPr>
              <a:t>johan.desloover@skynet.be</a:t>
            </a:r>
            <a:endParaRPr lang="nl-NL" sz="1200">
              <a:latin typeface="Comic Sans MS" pitchFamily="66" charset="0"/>
            </a:endParaRPr>
          </a:p>
        </p:txBody>
      </p:sp>
      <p:pic>
        <p:nvPicPr>
          <p:cNvPr id="27672" name="Picture 24" descr="A:\veg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460375"/>
            <a:ext cx="1957387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873125" y="1919288"/>
            <a:ext cx="1055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veegt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27674" name="Picture 26" descr="A:\lezen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13" y="427038"/>
            <a:ext cx="1939925" cy="15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5078413" y="1920875"/>
            <a:ext cx="936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leest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27676" name="Picture 2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263" y="2476500"/>
            <a:ext cx="16891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2967038" y="3981450"/>
            <a:ext cx="717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vist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27678" name="Picture 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2470150"/>
            <a:ext cx="13462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7332663" y="3973513"/>
            <a:ext cx="10350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kookt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27680" name="Picture 3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4527550"/>
            <a:ext cx="1377950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876300" y="6030913"/>
            <a:ext cx="9763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rookt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27682" name="Picture 3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0" y="4527550"/>
            <a:ext cx="2047875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307" name="Text Box 35"/>
          <p:cNvSpPr txBox="1">
            <a:spLocks noChangeArrowheads="1"/>
          </p:cNvSpPr>
          <p:nvPr/>
        </p:nvSpPr>
        <p:spPr bwMode="auto">
          <a:xfrm>
            <a:off x="5100638" y="6030913"/>
            <a:ext cx="9763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BE" sz="2800" u="sng">
                <a:solidFill>
                  <a:schemeClr val="accent2"/>
                </a:solidFill>
              </a:rPr>
              <a:t>vaart</a:t>
            </a:r>
            <a:endParaRPr lang="nl-NL" sz="2800" u="sng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0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3"/>
          <p:cNvSpPr txBox="1">
            <a:spLocks noChangeArrowheads="1"/>
          </p:cNvSpPr>
          <p:nvPr/>
        </p:nvSpPr>
        <p:spPr bwMode="auto">
          <a:xfrm>
            <a:off x="1117600" y="6543675"/>
            <a:ext cx="2112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1200">
                <a:latin typeface="Comic Sans MS" pitchFamily="66" charset="0"/>
              </a:rPr>
              <a:t>johan.desloover@skynet.be</a:t>
            </a:r>
            <a:endParaRPr lang="nl-NL" sz="1200">
              <a:latin typeface="Comic Sans MS" pitchFamily="66" charset="0"/>
            </a:endParaRPr>
          </a:p>
        </p:txBody>
      </p:sp>
      <p:pic>
        <p:nvPicPr>
          <p:cNvPr id="43032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2470150"/>
            <a:ext cx="13462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33" name="Picture 25" descr="A:\lezen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13" y="427038"/>
            <a:ext cx="1939925" cy="15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34" name="Picture 2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263" y="2476500"/>
            <a:ext cx="16891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35" name="Picture 27" descr="A:\vegen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460375"/>
            <a:ext cx="1957387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36" name="Picture 2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0" y="4527550"/>
            <a:ext cx="2047875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37" name="Picture 2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4527550"/>
            <a:ext cx="1377950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48" name="Picture 40" descr="C:\Program Files\Microsoft Office\Clipart\homeanim\AG00373_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325" y="2686050"/>
            <a:ext cx="1200150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2209800" y="5041900"/>
            <a:ext cx="2111375" cy="787400"/>
            <a:chOff x="2200" y="3176"/>
            <a:chExt cx="1330" cy="496"/>
          </a:xfrm>
        </p:grpSpPr>
        <p:sp>
          <p:nvSpPr>
            <p:cNvPr id="43049" name="Oval 41">
              <a:hlinkClick r:id="" action="ppaction://hlinkshowjump?jump=firstslide"/>
            </p:cNvPr>
            <p:cNvSpPr>
              <a:spLocks noChangeArrowheads="1"/>
            </p:cNvSpPr>
            <p:nvPr/>
          </p:nvSpPr>
          <p:spPr bwMode="auto">
            <a:xfrm>
              <a:off x="2200" y="3176"/>
              <a:ext cx="544" cy="4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sy="50000" kx="-2453608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nl-BE"/>
            </a:p>
          </p:txBody>
        </p:sp>
        <p:sp>
          <p:nvSpPr>
            <p:cNvPr id="43050" name="Oval 42">
              <a:hlinkClick r:id="" action="ppaction://hlinkshowjump?jump=endshow"/>
            </p:cNvPr>
            <p:cNvSpPr>
              <a:spLocks noChangeArrowheads="1"/>
            </p:cNvSpPr>
            <p:nvPr/>
          </p:nvSpPr>
          <p:spPr bwMode="auto">
            <a:xfrm>
              <a:off x="2986" y="3176"/>
              <a:ext cx="544" cy="4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sy="50000" kx="-2453608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nl-BE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75"/>
                            </p:stCondLst>
                            <p:childTnLst>
                              <p:par>
                                <p:cTn id="8" presetID="1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id="11" presetID="1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225"/>
                            </p:stCondLst>
                            <p:childTnLst>
                              <p:par>
                                <p:cTn id="14" presetID="1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17" presetID="1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375"/>
                            </p:stCondLst>
                            <p:childTnLst>
                              <p:par>
                                <p:cTn id="20" presetID="1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45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95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Group 2"/>
          <p:cNvGraphicFramePr>
            <a:graphicFrameLocks noGrp="1"/>
          </p:cNvGraphicFramePr>
          <p:nvPr/>
        </p:nvGraphicFramePr>
        <p:xfrm>
          <a:off x="322263" y="376238"/>
          <a:ext cx="8445500" cy="6062704"/>
        </p:xfrm>
        <a:graphic>
          <a:graphicData uri="http://schemas.openxmlformats.org/drawingml/2006/table">
            <a:tbl>
              <a:tblPr/>
              <a:tblGrid>
                <a:gridCol w="2111375"/>
                <a:gridCol w="349250"/>
                <a:gridCol w="1762125"/>
                <a:gridCol w="2232025"/>
                <a:gridCol w="1990725"/>
              </a:tblGrid>
              <a:tr h="2054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veert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4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338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118" name="Picture 22" descr="A:\weg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414338"/>
            <a:ext cx="1789112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1117600" y="6543675"/>
            <a:ext cx="2112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1200">
                <a:latin typeface="Comic Sans MS" pitchFamily="66" charset="0"/>
              </a:rPr>
              <a:t>johan.desloover@skynet.be</a:t>
            </a:r>
            <a:endParaRPr lang="nl-NL" sz="1200">
              <a:latin typeface="Comic Sans MS" pitchFamily="66" charset="0"/>
            </a:endParaRPr>
          </a:p>
        </p:txBody>
      </p:sp>
      <p:sp>
        <p:nvSpPr>
          <p:cNvPr id="4120" name="Oval 24"/>
          <p:cNvSpPr>
            <a:spLocks noChangeArrowheads="1"/>
          </p:cNvSpPr>
          <p:nvPr/>
        </p:nvSpPr>
        <p:spPr bwMode="auto">
          <a:xfrm>
            <a:off x="3025775" y="492125"/>
            <a:ext cx="873125" cy="3381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4121" name="Oval 25"/>
          <p:cNvSpPr>
            <a:spLocks noChangeArrowheads="1"/>
          </p:cNvSpPr>
          <p:nvPr/>
        </p:nvSpPr>
        <p:spPr bwMode="auto">
          <a:xfrm>
            <a:off x="3025775" y="995363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4122" name="Oval 26"/>
          <p:cNvSpPr>
            <a:spLocks noChangeArrowheads="1"/>
          </p:cNvSpPr>
          <p:nvPr/>
        </p:nvSpPr>
        <p:spPr bwMode="auto">
          <a:xfrm>
            <a:off x="3025775" y="1522413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4123" name="Oval 27"/>
          <p:cNvSpPr>
            <a:spLocks noChangeArrowheads="1"/>
          </p:cNvSpPr>
          <p:nvPr/>
        </p:nvSpPr>
        <p:spPr bwMode="auto">
          <a:xfrm>
            <a:off x="3025775" y="2030413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860425" y="1911350"/>
            <a:ext cx="1135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2800" u="sng">
                <a:solidFill>
                  <a:schemeClr val="accent2"/>
                </a:solidFill>
              </a:rPr>
              <a:t>weegt</a:t>
            </a:r>
            <a:endParaRPr lang="nl-NL" sz="2800" u="sng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09" name="Group 33"/>
          <p:cNvGraphicFramePr>
            <a:graphicFrameLocks noGrp="1"/>
          </p:cNvGraphicFramePr>
          <p:nvPr/>
        </p:nvGraphicFramePr>
        <p:xfrm>
          <a:off x="322263" y="376238"/>
          <a:ext cx="8445500" cy="6062704"/>
        </p:xfrm>
        <a:graphic>
          <a:graphicData uri="http://schemas.openxmlformats.org/drawingml/2006/table">
            <a:tbl>
              <a:tblPr/>
              <a:tblGrid>
                <a:gridCol w="2111375"/>
                <a:gridCol w="349250"/>
                <a:gridCol w="1762125"/>
                <a:gridCol w="2232025"/>
                <a:gridCol w="1990725"/>
              </a:tblGrid>
              <a:tr h="2054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r>
                        <a:rPr kumimoji="0" lang="nl-BE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weegt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veert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_______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tikt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4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338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142" name="Picture 22" descr="A:\weg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414338"/>
            <a:ext cx="1789112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1117600" y="6543675"/>
            <a:ext cx="2112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1200">
                <a:latin typeface="Comic Sans MS" pitchFamily="66" charset="0"/>
              </a:rPr>
              <a:t>johan.desloover@skynet.be</a:t>
            </a:r>
            <a:endParaRPr lang="nl-NL" sz="1200">
              <a:latin typeface="Comic Sans MS" pitchFamily="66" charset="0"/>
            </a:endParaRPr>
          </a:p>
        </p:txBody>
      </p:sp>
      <p:pic>
        <p:nvPicPr>
          <p:cNvPr id="5144" name="Picture 24" descr="A:\bakken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579438"/>
            <a:ext cx="2090737" cy="13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5" name="Oval 34">
            <a:hlinkClick r:id="rId4" action="ppaction://hlinksldjump">
              <a:snd r:embed="rId5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7327900" y="492125"/>
            <a:ext cx="873125" cy="3381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5146" name="Oval 36">
            <a:hlinkClick r:id="" action="ppaction://hlinkshowjump?jump=nextslide">
              <a:snd r:embed="rId5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7327900" y="995363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5147" name="Oval 38">
            <a:hlinkClick r:id="rId4" action="ppaction://hlinksldjump">
              <a:snd r:embed="rId5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7353300" y="2017713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5148" name="Oval 40">
            <a:hlinkClick r:id="rId4" action="ppaction://hlinksldjump">
              <a:snd r:embed="rId5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7353300" y="1509713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Group 2"/>
          <p:cNvGraphicFramePr>
            <a:graphicFrameLocks noGrp="1"/>
          </p:cNvGraphicFramePr>
          <p:nvPr/>
        </p:nvGraphicFramePr>
        <p:xfrm>
          <a:off x="322263" y="376238"/>
          <a:ext cx="8445500" cy="6062704"/>
        </p:xfrm>
        <a:graphic>
          <a:graphicData uri="http://schemas.openxmlformats.org/drawingml/2006/table">
            <a:tbl>
              <a:tblPr/>
              <a:tblGrid>
                <a:gridCol w="2111375"/>
                <a:gridCol w="349250"/>
                <a:gridCol w="1762125"/>
                <a:gridCol w="2232025"/>
                <a:gridCol w="1990725"/>
              </a:tblGrid>
              <a:tr h="2054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r>
                        <a:rPr kumimoji="0" lang="nl-BE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weegt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veert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tikt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4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338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166" name="Picture 22" descr="A:\weg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414338"/>
            <a:ext cx="1789112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1117600" y="6543675"/>
            <a:ext cx="2112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1200">
                <a:latin typeface="Comic Sans MS" pitchFamily="66" charset="0"/>
              </a:rPr>
              <a:t>johan.desloover@skynet.be</a:t>
            </a:r>
            <a:endParaRPr lang="nl-NL" sz="1200">
              <a:latin typeface="Comic Sans MS" pitchFamily="66" charset="0"/>
            </a:endParaRPr>
          </a:p>
        </p:txBody>
      </p:sp>
      <p:pic>
        <p:nvPicPr>
          <p:cNvPr id="6168" name="Picture 24" descr="A:\bakken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579438"/>
            <a:ext cx="2090737" cy="13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5083175" y="1905000"/>
            <a:ext cx="857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2800" u="sng">
                <a:solidFill>
                  <a:schemeClr val="accent2"/>
                </a:solidFill>
              </a:rPr>
              <a:t>bakt</a:t>
            </a:r>
            <a:endParaRPr lang="nl-NL" sz="2800" u="sng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19" name="Group 27"/>
          <p:cNvGraphicFramePr>
            <a:graphicFrameLocks noGrp="1"/>
          </p:cNvGraphicFramePr>
          <p:nvPr/>
        </p:nvGraphicFramePr>
        <p:xfrm>
          <a:off x="322263" y="376238"/>
          <a:ext cx="8445500" cy="6112038"/>
        </p:xfrm>
        <a:graphic>
          <a:graphicData uri="http://schemas.openxmlformats.org/drawingml/2006/table">
            <a:tbl>
              <a:tblPr/>
              <a:tblGrid>
                <a:gridCol w="2111375"/>
                <a:gridCol w="349250"/>
                <a:gridCol w="1762125"/>
                <a:gridCol w="2232025"/>
                <a:gridCol w="1990725"/>
              </a:tblGrid>
              <a:tr h="2054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r>
                        <a:rPr kumimoji="0" lang="nl-BE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weegt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veert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tikt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4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belt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 ______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334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190" name="Picture 22" descr="A:\weg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414338"/>
            <a:ext cx="1789112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1117600" y="6543675"/>
            <a:ext cx="2112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1200">
                <a:latin typeface="Comic Sans MS" pitchFamily="66" charset="0"/>
              </a:rPr>
              <a:t>johan.desloover@skynet.be</a:t>
            </a:r>
            <a:endParaRPr lang="nl-NL" sz="1200">
              <a:latin typeface="Comic Sans MS" pitchFamily="66" charset="0"/>
            </a:endParaRPr>
          </a:p>
        </p:txBody>
      </p:sp>
      <p:pic>
        <p:nvPicPr>
          <p:cNvPr id="7192" name="Picture 24" descr="A:\bakken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579438"/>
            <a:ext cx="2090737" cy="13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5083175" y="1905000"/>
            <a:ext cx="857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2800" u="sng">
                <a:solidFill>
                  <a:schemeClr val="accent2"/>
                </a:solidFill>
              </a:rPr>
              <a:t>bakt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7194" name="Picture 28" descr="A:\bellen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238" y="2482850"/>
            <a:ext cx="18034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5" name="Oval 29">
            <a:hlinkClick r:id="rId5" action="ppaction://hlinksldjump">
              <a:snd r:embed="rId6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939800" y="2535238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7196" name="Oval 32">
            <a:hlinkClick r:id="" action="ppaction://hlinkshowjump?jump=nextslide">
              <a:snd r:embed="rId6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939800" y="4073525"/>
            <a:ext cx="873125" cy="3381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7197" name="Oval 33">
            <a:hlinkClick r:id="rId5" action="ppaction://hlinksldjump">
              <a:snd r:embed="rId6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939800" y="3052763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7198" name="Oval 34">
            <a:hlinkClick r:id="rId5" action="ppaction://hlinksldjump">
              <a:snd r:embed="rId6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939800" y="3582988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Group 2"/>
          <p:cNvGraphicFramePr>
            <a:graphicFrameLocks noGrp="1"/>
          </p:cNvGraphicFramePr>
          <p:nvPr/>
        </p:nvGraphicFramePr>
        <p:xfrm>
          <a:off x="322263" y="376238"/>
          <a:ext cx="8445500" cy="6112038"/>
        </p:xfrm>
        <a:graphic>
          <a:graphicData uri="http://schemas.openxmlformats.org/drawingml/2006/table">
            <a:tbl>
              <a:tblPr/>
              <a:tblGrid>
                <a:gridCol w="2111375"/>
                <a:gridCol w="349250"/>
                <a:gridCol w="1762125"/>
                <a:gridCol w="2232025"/>
                <a:gridCol w="1990725"/>
              </a:tblGrid>
              <a:tr h="2054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r>
                        <a:rPr kumimoji="0" lang="nl-BE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weegt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veert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tikt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4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334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214" name="Picture 22" descr="A:\weg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414338"/>
            <a:ext cx="1789112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1117600" y="6543675"/>
            <a:ext cx="2112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1200">
                <a:latin typeface="Comic Sans MS" pitchFamily="66" charset="0"/>
              </a:rPr>
              <a:t>johan.desloover@skynet.be</a:t>
            </a:r>
            <a:endParaRPr lang="nl-NL" sz="1200">
              <a:latin typeface="Comic Sans MS" pitchFamily="66" charset="0"/>
            </a:endParaRPr>
          </a:p>
        </p:txBody>
      </p:sp>
      <p:pic>
        <p:nvPicPr>
          <p:cNvPr id="8216" name="Picture 24" descr="A:\bakken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579438"/>
            <a:ext cx="2090737" cy="13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5083175" y="1905000"/>
            <a:ext cx="857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2800" u="sng">
                <a:solidFill>
                  <a:schemeClr val="accent2"/>
                </a:solidFill>
              </a:rPr>
              <a:t>bakt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8218" name="Picture 26" descr="A:\bellen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238" y="2482850"/>
            <a:ext cx="18034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2946400" y="3960813"/>
            <a:ext cx="758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2800" u="sng">
                <a:solidFill>
                  <a:schemeClr val="accent2"/>
                </a:solidFill>
              </a:rPr>
              <a:t>belt</a:t>
            </a:r>
            <a:endParaRPr lang="nl-NL" sz="2800" u="sng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70" name="Group 30"/>
          <p:cNvGraphicFramePr>
            <a:graphicFrameLocks noGrp="1"/>
          </p:cNvGraphicFramePr>
          <p:nvPr/>
        </p:nvGraphicFramePr>
        <p:xfrm>
          <a:off x="322263" y="376238"/>
          <a:ext cx="8445500" cy="6112038"/>
        </p:xfrm>
        <a:graphic>
          <a:graphicData uri="http://schemas.openxmlformats.org/drawingml/2006/table">
            <a:tbl>
              <a:tblPr/>
              <a:tblGrid>
                <a:gridCol w="2111375"/>
                <a:gridCol w="349250"/>
                <a:gridCol w="1762125"/>
                <a:gridCol w="2232025"/>
                <a:gridCol w="1990725"/>
              </a:tblGrid>
              <a:tr h="2054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r>
                        <a:rPr kumimoji="0" lang="nl-BE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weegt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veert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tikt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4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lijkt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kijkt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kookt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kopt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______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0334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38" name="Picture 22" descr="A:\weg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414338"/>
            <a:ext cx="1789112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1117600" y="6543675"/>
            <a:ext cx="2112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1200">
                <a:latin typeface="Comic Sans MS" pitchFamily="66" charset="0"/>
              </a:rPr>
              <a:t>johan.desloover@skynet.be</a:t>
            </a:r>
            <a:endParaRPr lang="nl-NL" sz="1200">
              <a:latin typeface="Comic Sans MS" pitchFamily="66" charset="0"/>
            </a:endParaRPr>
          </a:p>
        </p:txBody>
      </p:sp>
      <p:pic>
        <p:nvPicPr>
          <p:cNvPr id="9240" name="Picture 24" descr="A:\bakken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579438"/>
            <a:ext cx="2090737" cy="13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5083175" y="1905000"/>
            <a:ext cx="857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2800" u="sng">
                <a:solidFill>
                  <a:schemeClr val="accent2"/>
                </a:solidFill>
              </a:rPr>
              <a:t>bakt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9242" name="Picture 26" descr="A:\bellen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238" y="2482850"/>
            <a:ext cx="18034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2946400" y="3960813"/>
            <a:ext cx="758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2800" u="sng">
                <a:solidFill>
                  <a:schemeClr val="accent2"/>
                </a:solidFill>
              </a:rPr>
              <a:t>belt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9244" name="Picture 31" descr="C:\1software\kijken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688" y="2482850"/>
            <a:ext cx="1417637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5" name="Oval 32">
            <a:hlinkClick r:id="rId6" action="ppaction://hlinksldjump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5210175" y="3557588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9246" name="Oval 33">
            <a:hlinkClick r:id="" action="ppaction://hlinkshowjump?jump=nextslide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5222875" y="3055938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9247" name="Oval 36">
            <a:hlinkClick r:id="rId6" action="ppaction://hlinksldjump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5197475" y="2520950"/>
            <a:ext cx="873125" cy="3381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9248" name="Oval 37">
            <a:hlinkClick r:id="rId6" action="ppaction://hlinksldjump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5222875" y="4087813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Group 2"/>
          <p:cNvGraphicFramePr>
            <a:graphicFrameLocks noGrp="1"/>
          </p:cNvGraphicFramePr>
          <p:nvPr/>
        </p:nvGraphicFramePr>
        <p:xfrm>
          <a:off x="322263" y="376238"/>
          <a:ext cx="8445500" cy="6112038"/>
        </p:xfrm>
        <a:graphic>
          <a:graphicData uri="http://schemas.openxmlformats.org/drawingml/2006/table">
            <a:tbl>
              <a:tblPr/>
              <a:tblGrid>
                <a:gridCol w="2111375"/>
                <a:gridCol w="349250"/>
                <a:gridCol w="1762125"/>
                <a:gridCol w="2232025"/>
                <a:gridCol w="1990725"/>
              </a:tblGrid>
              <a:tr h="2054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r>
                        <a:rPr kumimoji="0" lang="nl-BE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weegt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wiegt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veert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tikt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4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lijkt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kookt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kopt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zij 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0334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62" name="Picture 22" descr="A:\weg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414338"/>
            <a:ext cx="1789112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1117600" y="6543675"/>
            <a:ext cx="2112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1200">
                <a:latin typeface="Comic Sans MS" pitchFamily="66" charset="0"/>
              </a:rPr>
              <a:t>johan.desloover@skynet.be</a:t>
            </a:r>
            <a:endParaRPr lang="nl-NL" sz="1200">
              <a:latin typeface="Comic Sans MS" pitchFamily="66" charset="0"/>
            </a:endParaRPr>
          </a:p>
        </p:txBody>
      </p:sp>
      <p:pic>
        <p:nvPicPr>
          <p:cNvPr id="10264" name="Picture 24" descr="A:\bakken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579438"/>
            <a:ext cx="2090737" cy="13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5083175" y="1905000"/>
            <a:ext cx="857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2800" u="sng">
                <a:solidFill>
                  <a:schemeClr val="accent2"/>
                </a:solidFill>
              </a:rPr>
              <a:t>bakt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10266" name="Picture 26" descr="A:\bellen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238" y="2482850"/>
            <a:ext cx="18034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2946400" y="3960813"/>
            <a:ext cx="758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2800" u="sng">
                <a:solidFill>
                  <a:schemeClr val="accent2"/>
                </a:solidFill>
              </a:rPr>
              <a:t>belt</a:t>
            </a:r>
            <a:endParaRPr lang="nl-NL" sz="2800" u="sng">
              <a:solidFill>
                <a:schemeClr val="accent2"/>
              </a:solidFill>
            </a:endParaRPr>
          </a:p>
        </p:txBody>
      </p:sp>
      <p:pic>
        <p:nvPicPr>
          <p:cNvPr id="10268" name="Picture 28" descr="C:\1software\kijken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688" y="2482850"/>
            <a:ext cx="1417637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9" name="Oval 29">
            <a:hlinkClick r:id="rId6" action="ppaction://hlinksldjump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5210175" y="3557588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0270" name="Oval 30">
            <a:hlinkClick r:id="" action="ppaction://hlinkshowjump?jump=nextslide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5222875" y="3055938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0271" name="Oval 31">
            <a:hlinkClick r:id="rId6" action="ppaction://hlinksldjump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5222875" y="2535238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0272" name="Oval 32">
            <a:hlinkClick r:id="rId6" action="ppaction://hlinksldjump">
              <a:snd r:embed="rId7" name="Utopia Openen.wav"/>
            </a:hlinkClick>
          </p:cNvPr>
          <p:cNvSpPr>
            <a:spLocks noChangeArrowheads="1"/>
          </p:cNvSpPr>
          <p:nvPr/>
        </p:nvSpPr>
        <p:spPr bwMode="auto">
          <a:xfrm>
            <a:off x="5222875" y="4090988"/>
            <a:ext cx="873125" cy="338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36897" name="Text Box 33"/>
          <p:cNvSpPr txBox="1">
            <a:spLocks noChangeArrowheads="1"/>
          </p:cNvSpPr>
          <p:nvPr/>
        </p:nvSpPr>
        <p:spPr bwMode="auto">
          <a:xfrm>
            <a:off x="7196138" y="3960813"/>
            <a:ext cx="796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2800" u="sng">
                <a:solidFill>
                  <a:schemeClr val="accent2"/>
                </a:solidFill>
              </a:rPr>
              <a:t>kijkt</a:t>
            </a:r>
            <a:endParaRPr lang="nl-NL" sz="2800" u="sng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7" grpId="0" autoUpdateAnimBg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502</Words>
  <Application>Microsoft Office PowerPoint</Application>
  <PresentationFormat>Diavoorstelling (4:3)</PresentationFormat>
  <Paragraphs>533</Paragraphs>
  <Slides>27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32" baseType="lpstr">
      <vt:lpstr>Arial</vt:lpstr>
      <vt:lpstr>Times New Roman</vt:lpstr>
      <vt:lpstr>Calibri</vt:lpstr>
      <vt:lpstr>Comic Sans MS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Home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Desloover Johan</dc:creator>
  <cp:lastModifiedBy>Theo</cp:lastModifiedBy>
  <cp:revision>22</cp:revision>
  <dcterms:created xsi:type="dcterms:W3CDTF">2001-11-09T20:40:44Z</dcterms:created>
  <dcterms:modified xsi:type="dcterms:W3CDTF">2013-02-06T14:42:52Z</dcterms:modified>
</cp:coreProperties>
</file>