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Richard Masoner / Cyclelicious - Creative Commons Attribution-ShareAlike License  https://www.flickr.com/photos/99247795@N00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Jeroen Bosman - Creative Commons Attribution-NonCommercial-ShareAlike License  https://www.flickr.com/photos/94188217@N00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Wanja Krah - Creative Commons Attribution-NonCommercial-ShareAlike License  https://www.flickr.com/photos/33443636@N05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Leo Reynolds - Creative Commons Attribution-NonCommercial-ShareAlike License  https://www.flickr.com/photos/49968232@N00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Robin Geschonneck - Creative Commons Attribution-NonCommercial-ShareAlike License  https://www.flickr.com/photos/52299769@N04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Diavoorstelling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officegen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officegen</dc:creator>
  <cp:lastModifiedBy>Leerkracht</cp:lastModifiedBy>
  <cp:revision>2</cp:revision>
  <dcterms:created xsi:type="dcterms:W3CDTF">2015-01-11T11:50:36Z</dcterms:created>
  <dcterms:modified xsi:type="dcterms:W3CDTF">2015-01-11T11:54:05Z</dcterms:modified>
</cp:coreProperties>
</file>