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7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Birgit Speulman - Creative Commons Attribution-NonCommercial-ShareAlike License  https://www.flickr.com/photos/56276379@N00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Eveline314 - Creative Commons Attribution-NonCommercial License  https://www.flickr.com/photos/80394953@N00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Rob Duin &amp; Friends - Creative Commons Attribution-NonCommercial-ShareAlike License  https://www.flickr.com/photos/8749006@N06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Wijkverenigingtuinwijk - Creative Commons Attribution-ShareAlike License  https://www.flickr.com/photos/98914488@N07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Breuls - Creative Commons Attribution-NonCommercial-ShareAlike License  https://www.flickr.com/photos/56562542@N00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Compassion in World Farming Nederland - Creative Commons Attribution License  https://www.flickr.com/photos/40025815@N08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Diavoorstelling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officegen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officegen</dc:creator>
  <cp:lastModifiedBy>Leerkracht</cp:lastModifiedBy>
  <cp:revision>2</cp:revision>
  <dcterms:created xsi:type="dcterms:W3CDTF">2015-01-11T15:16:42Z</dcterms:created>
  <dcterms:modified xsi:type="dcterms:W3CDTF">2015-01-11T15:17:35Z</dcterms:modified>
</cp:coreProperties>
</file>