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72452-E041-4D6E-8661-B08A9E32FA36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6EAD7-88C4-405D-969B-5E633C126C3C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B050-2274-4A6E-8810-4ACEEF1877EC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F698-F8A1-4775-A485-458433A9665C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D0AEE-2DEA-408A-A4F0-B7B687CB3789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65C6E-86AB-4131-A992-DA421DE2AA1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2222E-8CB1-4C10-B793-CD45DD90CBB8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D58F-C20A-42A5-8C29-C184BDFCA8F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3B44F-55B3-42A7-83FF-EFE5EC8CB891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3AAD2-40F9-4417-A79E-B040B0AA098F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F1037-1F6A-4118-8550-A2F8587A8D02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ABE7B-5AEF-4EF0-8817-95F40FD1CE2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5D9BD-F5C4-40E8-A7A7-DCD7862A7493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619B-A5F0-44E5-B2E9-42699D8B1D7B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CAA09-F2C0-4805-9AB1-B330E06F2109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A1540-FBBD-4808-A243-559EA8F8B9C3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D77B-A737-49E8-BB20-52A9937A5D96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147E-1F19-4E33-959B-1EF04A130335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60890-42D1-45E8-9040-E2F68D36DE65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E73C1-9A25-477C-99C8-FEDF5D669703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DA39-6AEB-4945-9241-B2B863664811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C936-78E7-4327-A5BC-A924CF5E1670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BE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591416-138C-4CEA-A456-80D6E3D2A5BD}" type="datetimeFigureOut">
              <a:rPr lang="nl-BE"/>
              <a:pPr>
                <a:defRPr/>
              </a:pPr>
              <a:t>19/12/2017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5BB38D-48ED-44AF-8629-2D1578A25E3B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el 1"/>
          <p:cNvSpPr txBox="1">
            <a:spLocks/>
          </p:cNvSpPr>
          <p:nvPr/>
        </p:nvSpPr>
        <p:spPr>
          <a:xfrm>
            <a:off x="528638" y="384175"/>
            <a:ext cx="1582737" cy="4248150"/>
          </a:xfrm>
          <a:prstGeom prst="rect">
            <a:avLst/>
          </a:prstGeom>
        </p:spPr>
        <p:txBody>
          <a:bodyPr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hee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zaa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nee   m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kee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moe 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daa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hoo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p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koe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poo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414963" y="600075"/>
            <a:ext cx="1584325" cy="424815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pee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vaa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zee   m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hee 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boe 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smtClean="0">
                <a:latin typeface="Verdana" pitchFamily="34" charset="0"/>
                <a:ea typeface="Verdana" pitchFamily="34" charset="0"/>
                <a:cs typeface="Verdana" pitchFamily="34" charset="0"/>
              </a:rPr>
              <a:t>zee  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koo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p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boe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koo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63713" y="214313"/>
            <a:ext cx="2303462" cy="477837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BE" sz="140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korte klanken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BE" sz="140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mogen niet lang duren</a:t>
            </a:r>
            <a:endParaRPr lang="nl-BE" sz="14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 descr="http://t0.gstatic.com/images?q=tbn:ANd9GcTe0X9415uwFaOG6biGE9cmzTGZ68YPs8MWPSDRqleSlecHsYe07pLpvy7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4725" y="2965450"/>
            <a:ext cx="3492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t0.gstatic.com/images?q=tbn:ANd9GcTe0X9415uwFaOG6biGE9cmzTGZ68YPs8MWPSDRqleSlecHsYe07pLpvy7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825" y="798513"/>
            <a:ext cx="347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t0.gstatic.com/images?q=tbn:ANd9GcTe0X9415uwFaOG6biGE9cmzTGZ68YPs8MWPSDRqleSlecHsYe07pLpvy7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50" y="1231900"/>
            <a:ext cx="347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t0.gstatic.com/images?q=tbn:ANd9GcTe0X9415uwFaOG6biGE9cmzTGZ68YPs8MWPSDRqleSlecHsYe07pLpvy7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50" y="1644650"/>
            <a:ext cx="347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t0.gstatic.com/images?q=tbn:ANd9GcTe0X9415uwFaOG6biGE9cmzTGZ68YPs8MWPSDRqleSlecHsYe07pLpvy7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50" y="2076450"/>
            <a:ext cx="347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t0.gstatic.com/images?q=tbn:ANd9GcTe0X9415uwFaOG6biGE9cmzTGZ68YPs8MWPSDRqleSlecHsYe07pLpvy7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9650" y="2508250"/>
            <a:ext cx="347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http://t0.gstatic.com/images?q=tbn:ANd9GcTe0X9415uwFaOG6biGE9cmzTGZ68YPs8MWPSDRqleSlecHsYe07pLpvy7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3384550"/>
            <a:ext cx="347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http://t0.gstatic.com/images?q=tbn:ANd9GcTe0X9415uwFaOG6biGE9cmzTGZ68YPs8MWPSDRqleSlecHsYe07pLpvy7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3802063"/>
            <a:ext cx="347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http://t0.gstatic.com/images?q=tbn:ANd9GcTe0X9415uwFaOG6biGE9cmzTGZ68YPs8MWPSDRqleSlecHsYe07pLpvy7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825" y="352425"/>
            <a:ext cx="347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el 1"/>
          <p:cNvSpPr txBox="1">
            <a:spLocks/>
          </p:cNvSpPr>
          <p:nvPr/>
        </p:nvSpPr>
        <p:spPr>
          <a:xfrm>
            <a:off x="1908175" y="777875"/>
            <a:ext cx="858838" cy="3981450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</a:t>
            </a:r>
            <a:r>
              <a:rPr lang="nl-BE" sz="1600" dirty="0" smtClean="0">
                <a:solidFill>
                  <a:srgbClr val="FF0000"/>
                </a:solidFill>
                <a:ea typeface="Verdana" pitchFamily="34" charset="0"/>
                <a:cs typeface="Calibri"/>
              </a:rPr>
              <a:t> 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  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   m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 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  p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 m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8" name="Picture 4" descr="http://image.spreadshirt.net/image-server/image/product/9271833/view/2/type/png/width/378/height/378/wit-cadeau-arrangement-christmas-mok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2350" y="3843338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http://image.spreadshirt.net/image-server/image/product/9271833/view/2/type/png/width/378/height/378/wit-cadeau-arrangement-christmas-mok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7750" y="1220788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http://image.spreadshirt.net/image-server/image/product/9271833/view/2/type/png/width/378/height/378/wit-cadeau-arrangement-christmas-mok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2038" y="1554163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http://image.spreadshirt.net/image-server/image/product/9271833/view/2/type/png/width/378/height/378/wit-cadeau-arrangement-christmas-mok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2038" y="1981200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http://image.spreadshirt.net/image-server/image/product/9271833/view/2/type/png/width/378/height/378/wit-cadeau-arrangement-christmas-mok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7750" y="2374900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 descr="http://image.spreadshirt.net/image-server/image/product/9271833/view/2/type/png/width/378/height/378/wit-cadeau-arrangement-christmas-mok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2038" y="2787650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http://image.spreadshirt.net/image-server/image/product/9271833/view/2/type/png/width/378/height/378/wit-cadeau-arrangement-christmas-mok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4413" y="3187700"/>
            <a:ext cx="4143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" descr="http://image.spreadshirt.net/image-server/image/product/9271833/view/2/type/png/width/378/height/378/wit-cadeau-arrangement-christmas-mok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2663" y="3509963"/>
            <a:ext cx="41433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" descr="http://image.spreadshirt.net/image-server/image/product/9271833/view/2/type/png/width/378/height/378/wit-cadeau-arrangement-christmas-mok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4263" y="798513"/>
            <a:ext cx="41275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itel 1"/>
          <p:cNvSpPr txBox="1">
            <a:spLocks/>
          </p:cNvSpPr>
          <p:nvPr/>
        </p:nvSpPr>
        <p:spPr>
          <a:xfrm>
            <a:off x="2987675" y="822325"/>
            <a:ext cx="860425" cy="3981450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</a:t>
            </a:r>
            <a:r>
              <a:rPr lang="nl-BE" sz="1600" dirty="0" smtClean="0">
                <a:solidFill>
                  <a:srgbClr val="FF0000"/>
                </a:solidFill>
                <a:ea typeface="Verdana" pitchFamily="34" charset="0"/>
                <a:cs typeface="Calibri"/>
              </a:rPr>
              <a:t> 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  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   m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 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mu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  p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wo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30" name="Picture 6" descr="http://4.bp.blogspot.com/_IF-KOj0yvSI/TQXzlyGt7BI/AAAAAAAAB58/n6YKMkpKLtQ/s400/christmas-wallpaper-3.jpg"/>
          <p:cNvPicPr>
            <a:picLocks noChangeAspect="1" noChangeArrowheads="1"/>
          </p:cNvPicPr>
          <p:nvPr/>
        </p:nvPicPr>
        <p:blipFill>
          <a:blip r:embed="rId4" cstate="print"/>
          <a:srcRect l="26341" t="18980" r="25240" b="13913"/>
          <a:stretch>
            <a:fillRect/>
          </a:stretch>
        </p:blipFill>
        <p:spPr bwMode="auto">
          <a:xfrm>
            <a:off x="3413125" y="4083050"/>
            <a:ext cx="368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6" descr="http://4.bp.blogspot.com/_IF-KOj0yvSI/TQXzlyGt7BI/AAAAAAAAB58/n6YKMkpKLtQ/s400/christmas-wallpaper-3.jpg"/>
          <p:cNvPicPr>
            <a:picLocks noChangeAspect="1" noChangeArrowheads="1"/>
          </p:cNvPicPr>
          <p:nvPr/>
        </p:nvPicPr>
        <p:blipFill>
          <a:blip r:embed="rId4" cstate="print"/>
          <a:srcRect l="26341" t="18980" r="25240" b="13913"/>
          <a:stretch>
            <a:fillRect/>
          </a:stretch>
        </p:blipFill>
        <p:spPr bwMode="auto">
          <a:xfrm>
            <a:off x="3378200" y="3694113"/>
            <a:ext cx="368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6" descr="http://4.bp.blogspot.com/_IF-KOj0yvSI/TQXzlyGt7BI/AAAAAAAAB58/n6YKMkpKLtQ/s400/christmas-wallpaper-3.jpg"/>
          <p:cNvPicPr>
            <a:picLocks noChangeAspect="1" noChangeArrowheads="1"/>
          </p:cNvPicPr>
          <p:nvPr/>
        </p:nvPicPr>
        <p:blipFill>
          <a:blip r:embed="rId4" cstate="print"/>
          <a:srcRect l="26341" t="18980" r="25240" b="13913"/>
          <a:stretch>
            <a:fillRect/>
          </a:stretch>
        </p:blipFill>
        <p:spPr bwMode="auto">
          <a:xfrm>
            <a:off x="3402013" y="3292475"/>
            <a:ext cx="368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6" descr="http://4.bp.blogspot.com/_IF-KOj0yvSI/TQXzlyGt7BI/AAAAAAAAB58/n6YKMkpKLtQ/s400/christmas-wallpaper-3.jpg"/>
          <p:cNvPicPr>
            <a:picLocks noChangeAspect="1" noChangeArrowheads="1"/>
          </p:cNvPicPr>
          <p:nvPr/>
        </p:nvPicPr>
        <p:blipFill>
          <a:blip r:embed="rId4" cstate="print"/>
          <a:srcRect l="26341" t="18980" r="25240" b="13913"/>
          <a:stretch>
            <a:fillRect/>
          </a:stretch>
        </p:blipFill>
        <p:spPr bwMode="auto">
          <a:xfrm>
            <a:off x="3435350" y="2814638"/>
            <a:ext cx="368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6" descr="http://4.bp.blogspot.com/_IF-KOj0yvSI/TQXzlyGt7BI/AAAAAAAAB58/n6YKMkpKLtQ/s400/christmas-wallpaper-3.jpg"/>
          <p:cNvPicPr>
            <a:picLocks noChangeAspect="1" noChangeArrowheads="1"/>
          </p:cNvPicPr>
          <p:nvPr/>
        </p:nvPicPr>
        <p:blipFill>
          <a:blip r:embed="rId4" cstate="print"/>
          <a:srcRect l="26341" t="18980" r="25240" b="13913"/>
          <a:stretch>
            <a:fillRect/>
          </a:stretch>
        </p:blipFill>
        <p:spPr bwMode="auto">
          <a:xfrm>
            <a:off x="3413125" y="2403475"/>
            <a:ext cx="368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6" descr="http://4.bp.blogspot.com/_IF-KOj0yvSI/TQXzlyGt7BI/AAAAAAAAB58/n6YKMkpKLtQ/s400/christmas-wallpaper-3.jpg"/>
          <p:cNvPicPr>
            <a:picLocks noChangeAspect="1" noChangeArrowheads="1"/>
          </p:cNvPicPr>
          <p:nvPr/>
        </p:nvPicPr>
        <p:blipFill>
          <a:blip r:embed="rId4" cstate="print"/>
          <a:srcRect l="26341" t="18980" r="25240" b="13913"/>
          <a:stretch>
            <a:fillRect/>
          </a:stretch>
        </p:blipFill>
        <p:spPr bwMode="auto">
          <a:xfrm>
            <a:off x="3449638" y="2012950"/>
            <a:ext cx="368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6" descr="http://4.bp.blogspot.com/_IF-KOj0yvSI/TQXzlyGt7BI/AAAAAAAAB58/n6YKMkpKLtQ/s400/christmas-wallpaper-3.jpg"/>
          <p:cNvPicPr>
            <a:picLocks noChangeAspect="1" noChangeArrowheads="1"/>
          </p:cNvPicPr>
          <p:nvPr/>
        </p:nvPicPr>
        <p:blipFill>
          <a:blip r:embed="rId4" cstate="print"/>
          <a:srcRect l="26341" t="18980" r="25240" b="13913"/>
          <a:stretch>
            <a:fillRect/>
          </a:stretch>
        </p:blipFill>
        <p:spPr bwMode="auto">
          <a:xfrm>
            <a:off x="3425825" y="1639888"/>
            <a:ext cx="368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 descr="http://4.bp.blogspot.com/_IF-KOj0yvSI/TQXzlyGt7BI/AAAAAAAAB58/n6YKMkpKLtQ/s400/christmas-wallpaper-3.jpg"/>
          <p:cNvPicPr>
            <a:picLocks noChangeAspect="1" noChangeArrowheads="1"/>
          </p:cNvPicPr>
          <p:nvPr/>
        </p:nvPicPr>
        <p:blipFill>
          <a:blip r:embed="rId4" cstate="print"/>
          <a:srcRect l="26341" t="18980" r="25240" b="13913"/>
          <a:stretch>
            <a:fillRect/>
          </a:stretch>
        </p:blipFill>
        <p:spPr bwMode="auto">
          <a:xfrm>
            <a:off x="3425825" y="1243013"/>
            <a:ext cx="368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http://4.bp.blogspot.com/_IF-KOj0yvSI/TQXzlyGt7BI/AAAAAAAAB58/n6YKMkpKLtQ/s400/christmas-wallpaper-3.jpg"/>
          <p:cNvPicPr>
            <a:picLocks noChangeAspect="1" noChangeArrowheads="1"/>
          </p:cNvPicPr>
          <p:nvPr/>
        </p:nvPicPr>
        <p:blipFill>
          <a:blip r:embed="rId4" cstate="print"/>
          <a:srcRect l="26341" t="18980" r="25240" b="13913"/>
          <a:stretch>
            <a:fillRect/>
          </a:stretch>
        </p:blipFill>
        <p:spPr bwMode="auto">
          <a:xfrm>
            <a:off x="3402013" y="823913"/>
            <a:ext cx="368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8" descr="http://t2.gstatic.com/images?q=tbn:ANd9GcQT_-P5FyUWgtERFeg1evylNv73dWW0CeUMKeK-fQM6fTT8XNRtOms7au8U"/>
          <p:cNvPicPr>
            <a:picLocks noChangeAspect="1" noChangeArrowheads="1"/>
          </p:cNvPicPr>
          <p:nvPr/>
        </p:nvPicPr>
        <p:blipFill>
          <a:blip r:embed="rId5" cstate="print"/>
          <a:srcRect l="31036" t="23540" r="21007"/>
          <a:stretch>
            <a:fillRect/>
          </a:stretch>
        </p:blipFill>
        <p:spPr bwMode="auto">
          <a:xfrm>
            <a:off x="5932488" y="3194050"/>
            <a:ext cx="3143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8" descr="http://t2.gstatic.com/images?q=tbn:ANd9GcQT_-P5FyUWgtERFeg1evylNv73dWW0CeUMKeK-fQM6fTT8XNRtOms7au8U"/>
          <p:cNvPicPr>
            <a:picLocks noChangeAspect="1" noChangeArrowheads="1"/>
          </p:cNvPicPr>
          <p:nvPr/>
        </p:nvPicPr>
        <p:blipFill>
          <a:blip r:embed="rId5" cstate="print"/>
          <a:srcRect l="31036" t="23540" r="21007"/>
          <a:stretch>
            <a:fillRect/>
          </a:stretch>
        </p:blipFill>
        <p:spPr bwMode="auto">
          <a:xfrm>
            <a:off x="5921375" y="3636963"/>
            <a:ext cx="3143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8" descr="http://t2.gstatic.com/images?q=tbn:ANd9GcQT_-P5FyUWgtERFeg1evylNv73dWW0CeUMKeK-fQM6fTT8XNRtOms7au8U"/>
          <p:cNvPicPr>
            <a:picLocks noChangeAspect="1" noChangeArrowheads="1"/>
          </p:cNvPicPr>
          <p:nvPr/>
        </p:nvPicPr>
        <p:blipFill>
          <a:blip r:embed="rId5" cstate="print"/>
          <a:srcRect l="31036" t="23540" r="21007"/>
          <a:stretch>
            <a:fillRect/>
          </a:stretch>
        </p:blipFill>
        <p:spPr bwMode="auto">
          <a:xfrm>
            <a:off x="5932488" y="2733675"/>
            <a:ext cx="3143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8" descr="http://t2.gstatic.com/images?q=tbn:ANd9GcQT_-P5FyUWgtERFeg1evylNv73dWW0CeUMKeK-fQM6fTT8XNRtOms7au8U"/>
          <p:cNvPicPr>
            <a:picLocks noChangeAspect="1" noChangeArrowheads="1"/>
          </p:cNvPicPr>
          <p:nvPr/>
        </p:nvPicPr>
        <p:blipFill>
          <a:blip r:embed="rId5" cstate="print"/>
          <a:srcRect l="31036" t="23540" r="21007"/>
          <a:stretch>
            <a:fillRect/>
          </a:stretch>
        </p:blipFill>
        <p:spPr bwMode="auto">
          <a:xfrm>
            <a:off x="5965825" y="2336800"/>
            <a:ext cx="314325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8" descr="http://t2.gstatic.com/images?q=tbn:ANd9GcQT_-P5FyUWgtERFeg1evylNv73dWW0CeUMKeK-fQM6fTT8XNRtOms7au8U"/>
          <p:cNvPicPr>
            <a:picLocks noChangeAspect="1" noChangeArrowheads="1"/>
          </p:cNvPicPr>
          <p:nvPr/>
        </p:nvPicPr>
        <p:blipFill>
          <a:blip r:embed="rId5" cstate="print"/>
          <a:srcRect l="31036" t="23540" r="21007"/>
          <a:stretch>
            <a:fillRect/>
          </a:stretch>
        </p:blipFill>
        <p:spPr bwMode="auto">
          <a:xfrm>
            <a:off x="5921375" y="1887538"/>
            <a:ext cx="3143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8" descr="http://t2.gstatic.com/images?q=tbn:ANd9GcQT_-P5FyUWgtERFeg1evylNv73dWW0CeUMKeK-fQM6fTT8XNRtOms7au8U"/>
          <p:cNvPicPr>
            <a:picLocks noChangeAspect="1" noChangeArrowheads="1"/>
          </p:cNvPicPr>
          <p:nvPr/>
        </p:nvPicPr>
        <p:blipFill>
          <a:blip r:embed="rId5" cstate="print"/>
          <a:srcRect l="31036" t="23540" r="21007"/>
          <a:stretch>
            <a:fillRect/>
          </a:stretch>
        </p:blipFill>
        <p:spPr bwMode="auto">
          <a:xfrm>
            <a:off x="5892800" y="4049713"/>
            <a:ext cx="314325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8" descr="http://t2.gstatic.com/images?q=tbn:ANd9GcQT_-P5FyUWgtERFeg1evylNv73dWW0CeUMKeK-fQM6fTT8XNRtOms7au8U"/>
          <p:cNvPicPr>
            <a:picLocks noChangeAspect="1" noChangeArrowheads="1"/>
          </p:cNvPicPr>
          <p:nvPr/>
        </p:nvPicPr>
        <p:blipFill>
          <a:blip r:embed="rId5" cstate="print"/>
          <a:srcRect l="31036" t="23540" r="21007"/>
          <a:stretch>
            <a:fillRect/>
          </a:stretch>
        </p:blipFill>
        <p:spPr bwMode="auto">
          <a:xfrm>
            <a:off x="5967413" y="1079500"/>
            <a:ext cx="3143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8" descr="http://t2.gstatic.com/images?q=tbn:ANd9GcQT_-P5FyUWgtERFeg1evylNv73dWW0CeUMKeK-fQM6fTT8XNRtOms7au8U"/>
          <p:cNvPicPr>
            <a:picLocks noChangeAspect="1" noChangeArrowheads="1"/>
          </p:cNvPicPr>
          <p:nvPr/>
        </p:nvPicPr>
        <p:blipFill>
          <a:blip r:embed="rId5" cstate="print"/>
          <a:srcRect l="31036" t="23540" r="21007"/>
          <a:stretch>
            <a:fillRect/>
          </a:stretch>
        </p:blipFill>
        <p:spPr bwMode="auto">
          <a:xfrm>
            <a:off x="5965825" y="1492250"/>
            <a:ext cx="3143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8" descr="http://t2.gstatic.com/images?q=tbn:ANd9GcQT_-P5FyUWgtERFeg1evylNv73dWW0CeUMKeK-fQM6fTT8XNRtOms7au8U"/>
          <p:cNvPicPr>
            <a:picLocks noChangeAspect="1" noChangeArrowheads="1"/>
          </p:cNvPicPr>
          <p:nvPr/>
        </p:nvPicPr>
        <p:blipFill>
          <a:blip r:embed="rId5" cstate="print"/>
          <a:srcRect l="31036" t="23540" r="21007"/>
          <a:stretch>
            <a:fillRect/>
          </a:stretch>
        </p:blipFill>
        <p:spPr bwMode="auto">
          <a:xfrm>
            <a:off x="5965825" y="646113"/>
            <a:ext cx="3143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 descr="kerstplaatje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7938" y="3924300"/>
            <a:ext cx="5148262" cy="30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itel 1"/>
          <p:cNvSpPr txBox="1">
            <a:spLocks/>
          </p:cNvSpPr>
          <p:nvPr/>
        </p:nvSpPr>
        <p:spPr>
          <a:xfrm>
            <a:off x="7296150" y="485775"/>
            <a:ext cx="1584325" cy="4248150"/>
          </a:xfrm>
          <a:prstGeom prst="rect">
            <a:avLst/>
          </a:prstGeom>
        </p:spPr>
        <p:txBody>
          <a:bodyPr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moe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vee 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zoo   m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haa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bee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zee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koo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boe 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koe  k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44" name="Picture 20" descr="Afbeelding kerstboom met kerstballen"/>
          <p:cNvPicPr>
            <a:picLocks noChangeAspect="1" noChangeArrowheads="1"/>
          </p:cNvPicPr>
          <p:nvPr/>
        </p:nvPicPr>
        <p:blipFill>
          <a:blip r:embed="rId7" cstate="print"/>
          <a:srcRect t="8081" b="12296"/>
          <a:stretch>
            <a:fillRect/>
          </a:stretch>
        </p:blipFill>
        <p:spPr bwMode="auto">
          <a:xfrm>
            <a:off x="7766050" y="3876675"/>
            <a:ext cx="3825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20" descr="Afbeelding kerstboom met kerstballen"/>
          <p:cNvPicPr>
            <a:picLocks noChangeAspect="1" noChangeArrowheads="1"/>
          </p:cNvPicPr>
          <p:nvPr/>
        </p:nvPicPr>
        <p:blipFill>
          <a:blip r:embed="rId7" cstate="print"/>
          <a:srcRect t="8081" b="12296"/>
          <a:stretch>
            <a:fillRect/>
          </a:stretch>
        </p:blipFill>
        <p:spPr bwMode="auto">
          <a:xfrm>
            <a:off x="7813675" y="3455988"/>
            <a:ext cx="3825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20" descr="Afbeelding kerstboom met kerstballen"/>
          <p:cNvPicPr>
            <a:picLocks noChangeAspect="1" noChangeArrowheads="1"/>
          </p:cNvPicPr>
          <p:nvPr/>
        </p:nvPicPr>
        <p:blipFill>
          <a:blip r:embed="rId7" cstate="print"/>
          <a:srcRect t="8081" b="12296"/>
          <a:stretch>
            <a:fillRect/>
          </a:stretch>
        </p:blipFill>
        <p:spPr bwMode="auto">
          <a:xfrm>
            <a:off x="7824788" y="3051175"/>
            <a:ext cx="3825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20" descr="Afbeelding kerstboom met kerstballen"/>
          <p:cNvPicPr>
            <a:picLocks noChangeAspect="1" noChangeArrowheads="1"/>
          </p:cNvPicPr>
          <p:nvPr/>
        </p:nvPicPr>
        <p:blipFill>
          <a:blip r:embed="rId7" cstate="print"/>
          <a:srcRect t="8081" b="12296"/>
          <a:stretch>
            <a:fillRect/>
          </a:stretch>
        </p:blipFill>
        <p:spPr bwMode="auto">
          <a:xfrm>
            <a:off x="7824788" y="2620963"/>
            <a:ext cx="3825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20" descr="Afbeelding kerstboom met kerstballen"/>
          <p:cNvPicPr>
            <a:picLocks noChangeAspect="1" noChangeArrowheads="1"/>
          </p:cNvPicPr>
          <p:nvPr/>
        </p:nvPicPr>
        <p:blipFill>
          <a:blip r:embed="rId7" cstate="print"/>
          <a:srcRect t="8081" b="12296"/>
          <a:stretch>
            <a:fillRect/>
          </a:stretch>
        </p:blipFill>
        <p:spPr bwMode="auto">
          <a:xfrm>
            <a:off x="7766050" y="2203450"/>
            <a:ext cx="3825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20" descr="Afbeelding kerstboom met kerstballen"/>
          <p:cNvPicPr>
            <a:picLocks noChangeAspect="1" noChangeArrowheads="1"/>
          </p:cNvPicPr>
          <p:nvPr/>
        </p:nvPicPr>
        <p:blipFill>
          <a:blip r:embed="rId7" cstate="print"/>
          <a:srcRect t="8081" b="12296"/>
          <a:stretch>
            <a:fillRect/>
          </a:stretch>
        </p:blipFill>
        <p:spPr bwMode="auto">
          <a:xfrm>
            <a:off x="7813675" y="1689100"/>
            <a:ext cx="3825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20" descr="Afbeelding kerstboom met kerstballen"/>
          <p:cNvPicPr>
            <a:picLocks noChangeAspect="1" noChangeArrowheads="1"/>
          </p:cNvPicPr>
          <p:nvPr/>
        </p:nvPicPr>
        <p:blipFill>
          <a:blip r:embed="rId7" cstate="print"/>
          <a:srcRect t="8081" b="12296"/>
          <a:stretch>
            <a:fillRect/>
          </a:stretch>
        </p:blipFill>
        <p:spPr bwMode="auto">
          <a:xfrm>
            <a:off x="7813675" y="1277938"/>
            <a:ext cx="3825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0" descr="Afbeelding kerstboom met kerstballen"/>
          <p:cNvPicPr>
            <a:picLocks noChangeAspect="1" noChangeArrowheads="1"/>
          </p:cNvPicPr>
          <p:nvPr/>
        </p:nvPicPr>
        <p:blipFill>
          <a:blip r:embed="rId7" cstate="print"/>
          <a:srcRect t="8081" b="12296"/>
          <a:stretch>
            <a:fillRect/>
          </a:stretch>
        </p:blipFill>
        <p:spPr bwMode="auto">
          <a:xfrm>
            <a:off x="7831138" y="852488"/>
            <a:ext cx="3825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20" descr="Afbeelding kerstboom met kerstballen"/>
          <p:cNvPicPr>
            <a:picLocks noChangeAspect="1" noChangeArrowheads="1"/>
          </p:cNvPicPr>
          <p:nvPr/>
        </p:nvPicPr>
        <p:blipFill>
          <a:blip r:embed="rId7" cstate="print"/>
          <a:srcRect t="8081" b="12296"/>
          <a:stretch>
            <a:fillRect/>
          </a:stretch>
        </p:blipFill>
        <p:spPr bwMode="auto">
          <a:xfrm>
            <a:off x="7861300" y="449263"/>
            <a:ext cx="3825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2" name="Picture 22" descr="http://poesminoes.punt.nl/upload/Kerstbal_voor_Website_via_Kimmy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4825" y="4941888"/>
            <a:ext cx="11811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</Words>
  <Application>Microsoft Office PowerPoint</Application>
  <PresentationFormat>Diavoorstelling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pee  r  vaa    k  zee   m  hee   s  boe  t  zee  r  koo  p  boe r  koo k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hee  r  zaa    k  nee   m  kee   s  moe  t  deu  r  hoo  p  koe r  poo k</dc:title>
  <dc:creator>Theo</dc:creator>
  <cp:lastModifiedBy>Leerkracht</cp:lastModifiedBy>
  <cp:revision>8</cp:revision>
  <dcterms:created xsi:type="dcterms:W3CDTF">2011-12-17T13:44:40Z</dcterms:created>
  <dcterms:modified xsi:type="dcterms:W3CDTF">2017-12-19T19:57:19Z</dcterms:modified>
</cp:coreProperties>
</file>