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8000"/>
    <a:srgbClr val="990099"/>
    <a:srgbClr val="33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761" autoAdjust="0"/>
  </p:normalViewPr>
  <p:slideViewPr>
    <p:cSldViewPr>
      <p:cViewPr varScale="1">
        <p:scale>
          <a:sx n="42" d="100"/>
          <a:sy n="42" d="100"/>
        </p:scale>
        <p:origin x="132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793D8-4637-4C50-93A4-45CD193B600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61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52129-734A-45F3-8482-7DC121420B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64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B5655-2126-4897-A0BE-47369CDE473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04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0714C-2D5C-4EBF-A965-64D48244553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427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94CF-66B3-46A2-86C0-576B88887D3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926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4E529-0ED2-4339-A39D-B08AE42E59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87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659BE-7FD3-4183-8E7B-00D64BA6D6D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8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A6D4-CA85-4C63-BFFC-C1A25FB7682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27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3D823-3281-4044-BDC4-5E64972B83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11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FF36F-502F-4D5B-A522-ED8A277CFC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6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9A6B3-C96A-4C84-B246-F8969C34B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37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de opmaakprofielen van de modeltekst te bewerken</a:t>
            </a:r>
          </a:p>
          <a:p>
            <a:pPr lvl="1"/>
            <a:r>
              <a:rPr lang="nl-NL" altLang="nl-BE" smtClean="0"/>
              <a:t>Tweede niveau</a:t>
            </a:r>
          </a:p>
          <a:p>
            <a:pPr lvl="2"/>
            <a:r>
              <a:rPr lang="nl-NL" altLang="nl-BE" smtClean="0"/>
              <a:t>Derde niveau</a:t>
            </a:r>
          </a:p>
          <a:p>
            <a:pPr lvl="3"/>
            <a:r>
              <a:rPr lang="nl-NL" altLang="nl-BE" smtClean="0"/>
              <a:t>Vierde niveau</a:t>
            </a:r>
          </a:p>
          <a:p>
            <a:pPr lvl="4"/>
            <a:r>
              <a:rPr lang="nl-NL" altLang="nl-BE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AD97CA6-8002-4533-A387-86B2DA27AD2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1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8.jpeg"/><Relationship Id="rId5" Type="http://schemas.openxmlformats.org/officeDocument/2006/relationships/hyperlink" Target="http://www.bamba.nl/catalog/images/stempel%20raam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MCj044040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25538"/>
            <a:ext cx="1439863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50825" y="333375"/>
            <a:ext cx="1296988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d</a:t>
            </a:r>
            <a:r>
              <a:rPr lang="nl-BE" altLang="nl-BE" sz="3200"/>
              <a:t>oos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/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r</a:t>
            </a:r>
            <a:r>
              <a:rPr lang="nl-BE" altLang="nl-BE" sz="3200"/>
              <a:t>oos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b</a:t>
            </a:r>
            <a:r>
              <a:rPr lang="nl-BE" altLang="nl-BE" sz="3200"/>
              <a:t>oos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p</a:t>
            </a:r>
            <a:r>
              <a:rPr lang="nl-BE" altLang="nl-BE" sz="3200"/>
              <a:t>oos</a:t>
            </a:r>
            <a:endParaRPr lang="nl-NL" altLang="nl-BE" sz="3200"/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250825" y="476250"/>
            <a:ext cx="1152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BE" altLang="nl-BE" sz="1800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763713" y="333375"/>
            <a:ext cx="1296987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b</a:t>
            </a:r>
            <a:r>
              <a:rPr lang="nl-BE" altLang="nl-BE" sz="3200"/>
              <a:t>uik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/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r</a:t>
            </a:r>
            <a:r>
              <a:rPr lang="nl-BE" altLang="nl-BE" sz="3200"/>
              <a:t>uik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d</a:t>
            </a:r>
            <a:r>
              <a:rPr lang="nl-BE" altLang="nl-BE" sz="3200"/>
              <a:t>uik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p</a:t>
            </a:r>
            <a:r>
              <a:rPr lang="nl-BE" altLang="nl-BE" sz="3200"/>
              <a:t>uik</a:t>
            </a:r>
            <a:endParaRPr lang="nl-NL" altLang="nl-BE" sz="320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419475" y="333375"/>
            <a:ext cx="1296988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oor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/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d</a:t>
            </a:r>
            <a:r>
              <a:rPr lang="nl-BE" altLang="nl-BE" sz="3200"/>
              <a:t>oor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b</a:t>
            </a:r>
            <a:r>
              <a:rPr lang="nl-BE" altLang="nl-BE" sz="3200"/>
              <a:t>oor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v</a:t>
            </a:r>
            <a:r>
              <a:rPr lang="nl-BE" altLang="nl-BE" sz="3200"/>
              <a:t>oor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n</a:t>
            </a:r>
            <a:r>
              <a:rPr lang="nl-BE" altLang="nl-BE" sz="3200"/>
              <a:t>oor</a:t>
            </a:r>
            <a:endParaRPr lang="nl-NL" altLang="nl-BE" sz="3200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148263" y="333375"/>
            <a:ext cx="1296987" cy="624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aar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/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r</a:t>
            </a:r>
            <a:r>
              <a:rPr lang="nl-BE" altLang="nl-BE" sz="3200"/>
              <a:t>aar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d</a:t>
            </a:r>
            <a:r>
              <a:rPr lang="nl-BE" altLang="nl-BE" sz="3200"/>
              <a:t>aar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p</a:t>
            </a:r>
            <a:r>
              <a:rPr lang="nl-BE" altLang="nl-BE" sz="3200"/>
              <a:t>aar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m</a:t>
            </a:r>
            <a:r>
              <a:rPr lang="nl-BE" altLang="nl-BE" sz="3200"/>
              <a:t>aar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n</a:t>
            </a:r>
            <a:r>
              <a:rPr lang="nl-BE" altLang="nl-BE" sz="3200"/>
              <a:t>aar</a:t>
            </a:r>
            <a:endParaRPr lang="nl-NL" altLang="nl-BE" sz="3200"/>
          </a:p>
        </p:txBody>
      </p:sp>
      <p:pic>
        <p:nvPicPr>
          <p:cNvPr id="2069" name="Picture 21" descr="MPj0409149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628775"/>
            <a:ext cx="1223962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24" descr="MPj0430664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196975"/>
            <a:ext cx="1514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Picture 25" descr="bui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3" t="5649" r="3757" b="5667"/>
          <a:stretch>
            <a:fillRect/>
          </a:stretch>
        </p:blipFill>
        <p:spPr bwMode="auto">
          <a:xfrm>
            <a:off x="1908175" y="1268413"/>
            <a:ext cx="1150938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008813" y="306388"/>
            <a:ext cx="1296987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p</a:t>
            </a:r>
            <a:r>
              <a:rPr lang="nl-BE" altLang="nl-BE" sz="3200"/>
              <a:t>en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/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r</a:t>
            </a:r>
            <a:r>
              <a:rPr lang="nl-BE" altLang="nl-BE" sz="3200"/>
              <a:t>en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d</a:t>
            </a:r>
            <a:r>
              <a:rPr lang="nl-BE" altLang="nl-BE" sz="3200"/>
              <a:t>en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>
                <a:solidFill>
                  <a:srgbClr val="FF3300"/>
                </a:solidFill>
              </a:rPr>
              <a:t>v</a:t>
            </a:r>
            <a:r>
              <a:rPr lang="nl-BE" altLang="nl-BE" sz="3200"/>
              <a:t>en</a:t>
            </a:r>
          </a:p>
          <a:p>
            <a:pPr algn="ctr" eaLnBrk="1" hangingPunct="1">
              <a:spcBef>
                <a:spcPct val="50000"/>
              </a:spcBef>
            </a:pPr>
            <a:endParaRPr lang="nl-NL" altLang="nl-BE" sz="3200"/>
          </a:p>
        </p:txBody>
      </p:sp>
      <p:pic>
        <p:nvPicPr>
          <p:cNvPr id="2075" name="Picture 27" descr="MCj0411862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981075"/>
            <a:ext cx="99695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0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0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nl-BE" altLang="nl-BE" smtClean="0"/>
          </a:p>
        </p:txBody>
      </p:sp>
      <p:pic>
        <p:nvPicPr>
          <p:cNvPr id="15383" name="Picture 23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611188" y="765175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aa</a:t>
            </a:r>
            <a:endParaRPr lang="nl-NL" altLang="nl-BE" sz="4000"/>
          </a:p>
        </p:txBody>
      </p:sp>
      <p:pic>
        <p:nvPicPr>
          <p:cNvPr id="15387" name="Picture 27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916113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8" name="Picture 28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738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9" name="Picture 29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05263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0" name="Picture 30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04813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1" name="Picture 31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292600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2" name="Picture 32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924175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3" name="Picture 33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700213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4" name="Picture 34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04813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5" name="Picture 35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141663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6" name="Picture 36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5511800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7" name="Picture 37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125538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8" name="Picture 38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3716338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9" name="Picture 39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708275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0" name="Picture 40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628775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1" name="Picture 41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33375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2" name="Picture 42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15888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3" name="Picture 43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373688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4" name="Picture 44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5511800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5" name="Picture 45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221163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6" name="Picture 46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084763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7" name="Picture 47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997200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8" name="Picture 48" descr="MCj0436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700213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9" name="Picture 49" descr="MCj0438243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581525"/>
            <a:ext cx="156210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2411413" y="4581525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oo</a:t>
            </a:r>
            <a:endParaRPr lang="nl-NL" altLang="nl-BE" sz="4000"/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2339975" y="836613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v</a:t>
            </a:r>
            <a:endParaRPr lang="nl-NL" altLang="nl-BE" sz="4000"/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1403350" y="2276475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ee</a:t>
            </a:r>
            <a:endParaRPr lang="nl-NL" altLang="nl-BE" sz="4000"/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395288" y="3213100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r</a:t>
            </a:r>
            <a:endParaRPr lang="nl-NL" altLang="nl-BE" sz="4000"/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3995738" y="765175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p</a:t>
            </a:r>
            <a:endParaRPr lang="nl-NL" altLang="nl-BE" sz="4000"/>
          </a:p>
        </p:txBody>
      </p:sp>
      <p:sp>
        <p:nvSpPr>
          <p:cNvPr id="15416" name="Text Box 56"/>
          <p:cNvSpPr txBox="1">
            <a:spLocks noChangeArrowheads="1"/>
          </p:cNvSpPr>
          <p:nvPr/>
        </p:nvSpPr>
        <p:spPr bwMode="auto">
          <a:xfrm>
            <a:off x="2339975" y="3357563"/>
            <a:ext cx="7921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aa</a:t>
            </a:r>
            <a:endParaRPr lang="nl-NL" altLang="nl-BE" sz="4000"/>
          </a:p>
        </p:txBody>
      </p:sp>
      <p:sp>
        <p:nvSpPr>
          <p:cNvPr id="15417" name="Text Box 57"/>
          <p:cNvSpPr txBox="1">
            <a:spLocks noChangeArrowheads="1"/>
          </p:cNvSpPr>
          <p:nvPr/>
        </p:nvSpPr>
        <p:spPr bwMode="auto">
          <a:xfrm>
            <a:off x="684213" y="5805488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b</a:t>
            </a:r>
            <a:endParaRPr lang="nl-NL" altLang="nl-BE" sz="4000"/>
          </a:p>
        </p:txBody>
      </p:sp>
      <p:sp>
        <p:nvSpPr>
          <p:cNvPr id="15418" name="Text Box 58"/>
          <p:cNvSpPr txBox="1">
            <a:spLocks noChangeArrowheads="1"/>
          </p:cNvSpPr>
          <p:nvPr/>
        </p:nvSpPr>
        <p:spPr bwMode="auto">
          <a:xfrm>
            <a:off x="1042988" y="4365625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e</a:t>
            </a:r>
            <a:endParaRPr lang="nl-NL" altLang="nl-BE" sz="4000"/>
          </a:p>
        </p:txBody>
      </p:sp>
      <p:sp>
        <p:nvSpPr>
          <p:cNvPr id="15419" name="Text Box 59"/>
          <p:cNvSpPr txBox="1">
            <a:spLocks noChangeArrowheads="1"/>
          </p:cNvSpPr>
          <p:nvPr/>
        </p:nvSpPr>
        <p:spPr bwMode="auto">
          <a:xfrm>
            <a:off x="5580063" y="404813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t</a:t>
            </a:r>
            <a:endParaRPr lang="nl-NL" altLang="nl-BE" sz="4000"/>
          </a:p>
        </p:txBody>
      </p:sp>
      <p:sp>
        <p:nvSpPr>
          <p:cNvPr id="15420" name="Text Box 60"/>
          <p:cNvSpPr txBox="1">
            <a:spLocks noChangeArrowheads="1"/>
          </p:cNvSpPr>
          <p:nvPr/>
        </p:nvSpPr>
        <p:spPr bwMode="auto">
          <a:xfrm>
            <a:off x="6372225" y="1484313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i</a:t>
            </a:r>
            <a:endParaRPr lang="nl-NL" altLang="nl-BE" sz="4000"/>
          </a:p>
        </p:txBody>
      </p:sp>
      <p:sp>
        <p:nvSpPr>
          <p:cNvPr id="15421" name="Text Box 61"/>
          <p:cNvSpPr txBox="1">
            <a:spLocks noChangeArrowheads="1"/>
          </p:cNvSpPr>
          <p:nvPr/>
        </p:nvSpPr>
        <p:spPr bwMode="auto">
          <a:xfrm>
            <a:off x="4716463" y="2133600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n</a:t>
            </a:r>
            <a:endParaRPr lang="nl-NL" altLang="nl-BE" sz="4000"/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3779838" y="3357563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m</a:t>
            </a:r>
            <a:endParaRPr lang="nl-NL" altLang="nl-BE" sz="4000"/>
          </a:p>
        </p:txBody>
      </p:sp>
      <p:sp>
        <p:nvSpPr>
          <p:cNvPr id="15423" name="Text Box 63"/>
          <p:cNvSpPr txBox="1">
            <a:spLocks noChangeArrowheads="1"/>
          </p:cNvSpPr>
          <p:nvPr/>
        </p:nvSpPr>
        <p:spPr bwMode="auto">
          <a:xfrm>
            <a:off x="7092950" y="3141663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b</a:t>
            </a:r>
            <a:endParaRPr lang="nl-NL" altLang="nl-BE" sz="4000"/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2411413" y="5949950"/>
            <a:ext cx="7921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b</a:t>
            </a:r>
            <a:endParaRPr lang="nl-NL" altLang="nl-BE" sz="4000"/>
          </a:p>
        </p:txBody>
      </p:sp>
      <p:sp>
        <p:nvSpPr>
          <p:cNvPr id="15425" name="Text Box 65"/>
          <p:cNvSpPr txBox="1">
            <a:spLocks noChangeArrowheads="1"/>
          </p:cNvSpPr>
          <p:nvPr/>
        </p:nvSpPr>
        <p:spPr bwMode="auto">
          <a:xfrm>
            <a:off x="6516688" y="4652963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e</a:t>
            </a:r>
            <a:endParaRPr lang="nl-NL" altLang="nl-BE" sz="4000"/>
          </a:p>
        </p:txBody>
      </p:sp>
      <p:sp>
        <p:nvSpPr>
          <p:cNvPr id="15426" name="Text Box 66"/>
          <p:cNvSpPr txBox="1">
            <a:spLocks noChangeArrowheads="1"/>
          </p:cNvSpPr>
          <p:nvPr/>
        </p:nvSpPr>
        <p:spPr bwMode="auto">
          <a:xfrm>
            <a:off x="5435600" y="3429000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s</a:t>
            </a:r>
            <a:endParaRPr lang="nl-NL" altLang="nl-BE" sz="4000"/>
          </a:p>
        </p:txBody>
      </p:sp>
      <p:sp>
        <p:nvSpPr>
          <p:cNvPr id="15427" name="Text Box 67"/>
          <p:cNvSpPr txBox="1">
            <a:spLocks noChangeArrowheads="1"/>
          </p:cNvSpPr>
          <p:nvPr/>
        </p:nvSpPr>
        <p:spPr bwMode="auto">
          <a:xfrm>
            <a:off x="7596188" y="2060575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oo</a:t>
            </a:r>
            <a:endParaRPr lang="nl-NL" altLang="nl-BE" sz="4000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7812088" y="765175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n</a:t>
            </a:r>
            <a:endParaRPr lang="nl-NL" altLang="nl-BE" sz="4000"/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2700338" y="2133600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s</a:t>
            </a:r>
            <a:endParaRPr lang="nl-NL" altLang="nl-BE" sz="4000"/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7885113" y="4149725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n</a:t>
            </a:r>
            <a:endParaRPr lang="nl-NL" altLang="nl-BE" sz="4000"/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6372225" y="5949950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 p</a:t>
            </a:r>
            <a:endParaRPr lang="nl-NL" altLang="nl-BE" sz="4000"/>
          </a:p>
        </p:txBody>
      </p:sp>
      <p:sp>
        <p:nvSpPr>
          <p:cNvPr id="15433" name="Text Box 73"/>
          <p:cNvSpPr txBox="1">
            <a:spLocks noChangeArrowheads="1"/>
          </p:cNvSpPr>
          <p:nvPr/>
        </p:nvSpPr>
        <p:spPr bwMode="auto">
          <a:xfrm>
            <a:off x="7812088" y="5516563"/>
            <a:ext cx="749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4000"/>
              <a:t>aa</a:t>
            </a:r>
            <a:endParaRPr lang="nl-NL" altLang="nl-BE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5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5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5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5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5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5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6" grpId="0"/>
      <p:bldP spid="15410" grpId="0"/>
      <p:bldP spid="15411" grpId="0"/>
      <p:bldP spid="15412" grpId="0"/>
      <p:bldP spid="15413" grpId="0"/>
      <p:bldP spid="15415" grpId="0"/>
      <p:bldP spid="15416" grpId="0"/>
      <p:bldP spid="15417" grpId="0"/>
      <p:bldP spid="15418" grpId="0"/>
      <p:bldP spid="15419" grpId="0"/>
      <p:bldP spid="15420" grpId="0"/>
      <p:bldP spid="15421" grpId="0"/>
      <p:bldP spid="15422" grpId="0"/>
      <p:bldP spid="15423" grpId="0"/>
      <p:bldP spid="15424" grpId="0"/>
      <p:bldP spid="15425" grpId="0"/>
      <p:bldP spid="15426" grpId="0"/>
      <p:bldP spid="15427" grpId="0"/>
      <p:bldP spid="15428" grpId="0"/>
      <p:bldP spid="15429" grpId="0"/>
      <p:bldP spid="15430" grpId="0"/>
      <p:bldP spid="15431" grpId="0"/>
      <p:bldP spid="154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pPr eaLnBrk="1" hangingPunct="1"/>
            <a:r>
              <a:rPr lang="nl-BE" altLang="nl-BE" sz="4000" smtClean="0"/>
              <a:t/>
            </a:r>
            <a:br>
              <a:rPr lang="nl-BE" altLang="nl-BE" sz="4000" smtClean="0"/>
            </a:br>
            <a:endParaRPr lang="nl-NL" altLang="nl-BE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BE" altLang="nl-BE" smtClean="0"/>
          </a:p>
        </p:txBody>
      </p:sp>
      <p:pic>
        <p:nvPicPr>
          <p:cNvPr id="8196" name="Picture 4" descr="MCj044040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25538"/>
            <a:ext cx="1439863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333375"/>
            <a:ext cx="1296988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doo</a:t>
            </a:r>
            <a:r>
              <a:rPr lang="nl-BE" altLang="nl-BE" sz="3200">
                <a:solidFill>
                  <a:srgbClr val="FF3300"/>
                </a:solidFill>
              </a:rPr>
              <a:t>s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/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doo</a:t>
            </a:r>
            <a:r>
              <a:rPr lang="nl-BE" altLang="nl-BE" sz="3200">
                <a:solidFill>
                  <a:srgbClr val="FF3300"/>
                </a:solidFill>
              </a:rPr>
              <a:t>r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doo</a:t>
            </a:r>
            <a:r>
              <a:rPr lang="nl-BE" altLang="nl-BE" sz="3200">
                <a:solidFill>
                  <a:srgbClr val="FF3300"/>
                </a:solidFill>
              </a:rPr>
              <a:t>p</a:t>
            </a:r>
          </a:p>
          <a:p>
            <a:pPr algn="ctr" eaLnBrk="1" hangingPunct="1">
              <a:spcBef>
                <a:spcPct val="50000"/>
              </a:spcBef>
            </a:pPr>
            <a:endParaRPr lang="nl-NL" altLang="nl-BE" sz="320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763713" y="333375"/>
            <a:ext cx="1296987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bui</a:t>
            </a:r>
            <a:r>
              <a:rPr lang="nl-BE" altLang="nl-BE" sz="3200">
                <a:solidFill>
                  <a:srgbClr val="FF3300"/>
                </a:solidFill>
              </a:rPr>
              <a:t>k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/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bui</a:t>
            </a:r>
            <a:r>
              <a:rPr lang="nl-BE" altLang="nl-BE" sz="3200">
                <a:solidFill>
                  <a:srgbClr val="FF3300"/>
                </a:solidFill>
              </a:rPr>
              <a:t>s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bui</a:t>
            </a:r>
            <a:r>
              <a:rPr lang="nl-BE" altLang="nl-BE" sz="3200">
                <a:solidFill>
                  <a:srgbClr val="FF3300"/>
                </a:solidFill>
              </a:rPr>
              <a:t>t</a:t>
            </a:r>
          </a:p>
          <a:p>
            <a:pPr algn="ctr" eaLnBrk="1" hangingPunct="1">
              <a:spcBef>
                <a:spcPct val="50000"/>
              </a:spcBef>
            </a:pPr>
            <a:endParaRPr lang="nl-NL" altLang="nl-BE" sz="320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419475" y="333375"/>
            <a:ext cx="1296988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raa</a:t>
            </a:r>
            <a:r>
              <a:rPr lang="nl-BE" altLang="nl-BE" sz="3200">
                <a:solidFill>
                  <a:srgbClr val="FF3300"/>
                </a:solidFill>
              </a:rPr>
              <a:t>m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/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raa</a:t>
            </a:r>
            <a:r>
              <a:rPr lang="nl-BE" altLang="nl-BE" sz="3200">
                <a:solidFill>
                  <a:srgbClr val="FF3300"/>
                </a:solidFill>
              </a:rPr>
              <a:t>s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raa</a:t>
            </a:r>
            <a:r>
              <a:rPr lang="nl-BE" altLang="nl-BE" sz="3200">
                <a:solidFill>
                  <a:srgbClr val="FF3300"/>
                </a:solidFill>
              </a:rPr>
              <a:t>d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raa</a:t>
            </a:r>
            <a:r>
              <a:rPr lang="nl-BE" altLang="nl-BE" sz="3200">
                <a:solidFill>
                  <a:srgbClr val="FF3300"/>
                </a:solidFill>
              </a:rPr>
              <a:t>r</a:t>
            </a:r>
          </a:p>
          <a:p>
            <a:pPr algn="ctr" eaLnBrk="1" hangingPunct="1">
              <a:spcBef>
                <a:spcPct val="50000"/>
              </a:spcBef>
            </a:pPr>
            <a:endParaRPr lang="nl-NL" altLang="nl-BE" sz="3200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148263" y="333375"/>
            <a:ext cx="129698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be</a:t>
            </a:r>
            <a:r>
              <a:rPr lang="nl-BE" altLang="nl-BE" sz="3200">
                <a:solidFill>
                  <a:srgbClr val="FF3300"/>
                </a:solidFill>
              </a:rPr>
              <a:t>s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/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be</a:t>
            </a:r>
            <a:r>
              <a:rPr lang="nl-BE" altLang="nl-BE" sz="3200">
                <a:solidFill>
                  <a:srgbClr val="FF3300"/>
                </a:solidFill>
              </a:rPr>
              <a:t>n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be</a:t>
            </a:r>
            <a:r>
              <a:rPr lang="nl-BE" altLang="nl-BE" sz="3200">
                <a:solidFill>
                  <a:srgbClr val="FF3300"/>
                </a:solidFill>
              </a:rPr>
              <a:t>d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NL" altLang="nl-BE" sz="3200"/>
          </a:p>
        </p:txBody>
      </p:sp>
      <p:pic>
        <p:nvPicPr>
          <p:cNvPr id="8204" name="Picture 12" descr="bu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3" t="5649" r="3757" b="5667"/>
          <a:stretch>
            <a:fillRect/>
          </a:stretch>
        </p:blipFill>
        <p:spPr bwMode="auto">
          <a:xfrm>
            <a:off x="1908175" y="1412875"/>
            <a:ext cx="1150938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7019925" y="260350"/>
            <a:ext cx="1296988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boo</a:t>
            </a:r>
            <a:r>
              <a:rPr lang="nl-BE" altLang="nl-BE" sz="3200">
                <a:solidFill>
                  <a:srgbClr val="FF3300"/>
                </a:solidFill>
              </a:rPr>
              <a:t>m</a:t>
            </a:r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 sz="3200"/>
          </a:p>
          <a:p>
            <a:pPr algn="ctr" eaLnBrk="1" hangingPunct="1">
              <a:spcBef>
                <a:spcPct val="50000"/>
              </a:spcBef>
            </a:pPr>
            <a:endParaRPr lang="nl-BE" altLang="nl-BE"/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boo</a:t>
            </a:r>
            <a:r>
              <a:rPr lang="nl-BE" altLang="nl-BE" sz="3200">
                <a:solidFill>
                  <a:srgbClr val="FF3300"/>
                </a:solidFill>
              </a:rPr>
              <a:t>r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boo</a:t>
            </a:r>
            <a:r>
              <a:rPr lang="nl-BE" altLang="nl-BE" sz="3200">
                <a:solidFill>
                  <a:srgbClr val="FF3300"/>
                </a:solidFill>
              </a:rPr>
              <a:t>t</a:t>
            </a:r>
          </a:p>
          <a:p>
            <a:pPr algn="ctr" eaLnBrk="1" hangingPunct="1">
              <a:spcBef>
                <a:spcPct val="50000"/>
              </a:spcBef>
            </a:pPr>
            <a:r>
              <a:rPr lang="nl-BE" altLang="nl-BE" sz="3200"/>
              <a:t>boo</a:t>
            </a:r>
            <a:r>
              <a:rPr lang="nl-BE" altLang="nl-BE" sz="3200">
                <a:solidFill>
                  <a:srgbClr val="FF3300"/>
                </a:solidFill>
              </a:rPr>
              <a:t>n</a:t>
            </a:r>
          </a:p>
          <a:p>
            <a:pPr algn="ctr" eaLnBrk="1" hangingPunct="1">
              <a:spcBef>
                <a:spcPct val="50000"/>
              </a:spcBef>
            </a:pPr>
            <a:endParaRPr lang="nl-NL" altLang="nl-BE" sz="3200"/>
          </a:p>
        </p:txBody>
      </p:sp>
      <p:pic>
        <p:nvPicPr>
          <p:cNvPr id="8208" name="Picture 16" descr="Bekijk de afbeelding op ware groott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68413"/>
            <a:ext cx="890588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9" name="Picture 17" descr="MCj0423872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052513"/>
            <a:ext cx="142081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1" name="Picture 19" descr="MPj04372660000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052513"/>
            <a:ext cx="17256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80</Words>
  <Application>Microsoft Office PowerPoint</Application>
  <PresentationFormat>Diavoorstelling (4:3)</PresentationFormat>
  <Paragraphs>94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5" baseType="lpstr">
      <vt:lpstr>Arial</vt:lpstr>
      <vt:lpstr>Standaardontwerp</vt:lpstr>
      <vt:lpstr>PowerPoint-presentatie</vt:lpstr>
      <vt:lpstr>PowerPoint-presentatie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doos</dc:title>
  <dc:creator>Van den Bergh Theo</dc:creator>
  <cp:lastModifiedBy>Windows-gebruiker</cp:lastModifiedBy>
  <cp:revision>21</cp:revision>
  <dcterms:created xsi:type="dcterms:W3CDTF">2009-10-23T15:26:34Z</dcterms:created>
  <dcterms:modified xsi:type="dcterms:W3CDTF">2018-10-24T17:54:10Z</dcterms:modified>
</cp:coreProperties>
</file>