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15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8265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2717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4487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3253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82350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1340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5480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1292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1088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39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8290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1465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7740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860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5509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484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3BBAD3-A84C-4896-BB74-9DFC57E1CE59}" type="datetimeFigureOut">
              <a:rPr lang="nl-BE" smtClean="0"/>
              <a:t>29/09/2013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72006-E27B-4254-A7D4-8BE9084CB80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18077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06564" y="4364184"/>
            <a:ext cx="10160745" cy="2213264"/>
          </a:xfrm>
        </p:spPr>
        <p:txBody>
          <a:bodyPr/>
          <a:lstStyle/>
          <a:p>
            <a:r>
              <a:rPr lang="nl-BE" dirty="0" smtClean="0"/>
              <a:t>vis              vaar</a:t>
            </a:r>
            <a:br>
              <a:rPr lang="nl-BE" dirty="0" smtClean="0"/>
            </a:br>
            <a:r>
              <a:rPr lang="nl-BE" dirty="0" smtClean="0"/>
              <a:t>mis             </a:t>
            </a:r>
            <a:r>
              <a:rPr lang="nl-BE" dirty="0" err="1" smtClean="0"/>
              <a:t>saar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sis               paar</a:t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en              vaar</a:t>
            </a:r>
            <a:br>
              <a:rPr lang="nl-BE" dirty="0" smtClean="0"/>
            </a:br>
            <a:r>
              <a:rPr lang="nl-BE" dirty="0" smtClean="0"/>
              <a:t>pen            ver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595062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5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63184" y="203335"/>
            <a:ext cx="9404723" cy="1400530"/>
          </a:xfrm>
        </p:spPr>
        <p:txBody>
          <a:bodyPr/>
          <a:lstStyle/>
          <a:p>
            <a:r>
              <a:rPr lang="nl-BE" sz="7200" dirty="0" smtClean="0"/>
              <a:t>aap            mis</a:t>
            </a:r>
            <a:br>
              <a:rPr lang="nl-BE" sz="7200" dirty="0" smtClean="0"/>
            </a:br>
            <a:r>
              <a:rPr lang="nl-BE" sz="7200" dirty="0" smtClean="0"/>
              <a:t>raap           vis</a:t>
            </a:r>
            <a:br>
              <a:rPr lang="nl-BE" sz="7200" dirty="0" smtClean="0"/>
            </a:br>
            <a:r>
              <a:rPr lang="nl-BE" sz="7200" dirty="0" smtClean="0"/>
              <a:t>raam          vaas</a:t>
            </a:r>
            <a:br>
              <a:rPr lang="nl-BE" sz="7200" dirty="0" smtClean="0"/>
            </a:br>
            <a:r>
              <a:rPr lang="nl-BE" sz="7200" dirty="0" smtClean="0"/>
              <a:t/>
            </a:r>
            <a:br>
              <a:rPr lang="nl-BE" sz="7200" dirty="0" smtClean="0"/>
            </a:br>
            <a:r>
              <a:rPr lang="nl-BE" sz="7200" dirty="0" smtClean="0"/>
              <a:t>raam          mis</a:t>
            </a:r>
            <a:br>
              <a:rPr lang="nl-BE" sz="7200" dirty="0" smtClean="0"/>
            </a:br>
            <a:r>
              <a:rPr lang="nl-BE" sz="7200" dirty="0" smtClean="0"/>
              <a:t>rem             mes</a:t>
            </a:r>
            <a:endParaRPr lang="nl-BE" sz="7200" dirty="0"/>
          </a:p>
        </p:txBody>
      </p:sp>
    </p:spTree>
    <p:extLst>
      <p:ext uri="{BB962C8B-B14F-4D97-AF65-F5344CB8AC3E}">
        <p14:creationId xmlns:p14="http://schemas.microsoft.com/office/powerpoint/2010/main" val="294818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699656"/>
            <a:ext cx="5570393" cy="557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73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</TotalTime>
  <Words>4</Words>
  <Application>Microsoft Office PowerPoint</Application>
  <PresentationFormat>Aangepast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Ion</vt:lpstr>
      <vt:lpstr>vis              vaar mis             saar sis               paar  en              vaar pen            ver</vt:lpstr>
      <vt:lpstr>aap            mis raap           vis raam          vaas  raam          mis rem             mes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              vaar mis             saar sis               paar  en              vaar pen            ver</dc:title>
  <dc:creator>sandyromain@live.be</dc:creator>
  <cp:lastModifiedBy>Leerkracht</cp:lastModifiedBy>
  <cp:revision>2</cp:revision>
  <dcterms:created xsi:type="dcterms:W3CDTF">2013-09-23T17:33:11Z</dcterms:created>
  <dcterms:modified xsi:type="dcterms:W3CDTF">2013-09-29T11:34:43Z</dcterms:modified>
</cp:coreProperties>
</file>