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15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62103-BCFC-4E0B-BFA7-29F58DEB53A5}" type="datetimeFigureOut">
              <a:rPr lang="nl-BE" smtClean="0"/>
              <a:t>25/01/2010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0500C-F679-41E6-8AB9-1F6A9979D90E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62103-BCFC-4E0B-BFA7-29F58DEB53A5}" type="datetimeFigureOut">
              <a:rPr lang="nl-BE" smtClean="0"/>
              <a:t>25/01/2010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0500C-F679-41E6-8AB9-1F6A9979D90E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62103-BCFC-4E0B-BFA7-29F58DEB53A5}" type="datetimeFigureOut">
              <a:rPr lang="nl-BE" smtClean="0"/>
              <a:t>25/01/2010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0500C-F679-41E6-8AB9-1F6A9979D90E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62103-BCFC-4E0B-BFA7-29F58DEB53A5}" type="datetimeFigureOut">
              <a:rPr lang="nl-BE" smtClean="0"/>
              <a:t>25/01/2010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0500C-F679-41E6-8AB9-1F6A9979D90E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62103-BCFC-4E0B-BFA7-29F58DEB53A5}" type="datetimeFigureOut">
              <a:rPr lang="nl-BE" smtClean="0"/>
              <a:t>25/01/2010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0500C-F679-41E6-8AB9-1F6A9979D90E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62103-BCFC-4E0B-BFA7-29F58DEB53A5}" type="datetimeFigureOut">
              <a:rPr lang="nl-BE" smtClean="0"/>
              <a:t>25/01/2010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0500C-F679-41E6-8AB9-1F6A9979D90E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62103-BCFC-4E0B-BFA7-29F58DEB53A5}" type="datetimeFigureOut">
              <a:rPr lang="nl-BE" smtClean="0"/>
              <a:t>25/01/2010</a:t>
            </a:fld>
            <a:endParaRPr lang="nl-BE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0500C-F679-41E6-8AB9-1F6A9979D90E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62103-BCFC-4E0B-BFA7-29F58DEB53A5}" type="datetimeFigureOut">
              <a:rPr lang="nl-BE" smtClean="0"/>
              <a:t>25/01/2010</a:t>
            </a:fld>
            <a:endParaRPr lang="nl-BE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0500C-F679-41E6-8AB9-1F6A9979D90E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62103-BCFC-4E0B-BFA7-29F58DEB53A5}" type="datetimeFigureOut">
              <a:rPr lang="nl-BE" smtClean="0"/>
              <a:t>25/01/2010</a:t>
            </a:fld>
            <a:endParaRPr lang="nl-BE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0500C-F679-41E6-8AB9-1F6A9979D90E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62103-BCFC-4E0B-BFA7-29F58DEB53A5}" type="datetimeFigureOut">
              <a:rPr lang="nl-BE" smtClean="0"/>
              <a:t>25/01/2010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0500C-F679-41E6-8AB9-1F6A9979D90E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62103-BCFC-4E0B-BFA7-29F58DEB53A5}" type="datetimeFigureOut">
              <a:rPr lang="nl-BE" smtClean="0"/>
              <a:t>25/01/2010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0500C-F679-41E6-8AB9-1F6A9979D90E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A62103-BCFC-4E0B-BFA7-29F58DEB53A5}" type="datetimeFigureOut">
              <a:rPr lang="nl-BE" smtClean="0"/>
              <a:t>25/01/2010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30500C-F679-41E6-8AB9-1F6A9979D90E}" type="slidenum">
              <a:rPr lang="nl-BE" smtClean="0"/>
              <a:t>‹nr.›</a:t>
            </a:fld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971550" y="549275"/>
            <a:ext cx="360045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nl-BE" sz="6000" dirty="0" smtClean="0">
                <a:latin typeface="Arial Rounded MT Bold" pitchFamily="34" charset="0"/>
              </a:rPr>
              <a:t>vlieger</a:t>
            </a:r>
            <a:endParaRPr lang="nl-NL" sz="6000" dirty="0">
              <a:solidFill>
                <a:srgbClr val="0000FF"/>
              </a:solidFill>
              <a:latin typeface="Arial Rounded MT Bold" pitchFamily="34" charset="0"/>
            </a:endParaRP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971549" y="1341438"/>
            <a:ext cx="2991591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nl-BE" sz="6000" dirty="0" smtClean="0">
                <a:latin typeface="Arial Rounded MT Bold" pitchFamily="34" charset="0"/>
              </a:rPr>
              <a:t>spijker</a:t>
            </a:r>
            <a:endParaRPr lang="nl-NL" sz="6000" dirty="0">
              <a:solidFill>
                <a:srgbClr val="0000FF"/>
              </a:solidFill>
              <a:latin typeface="Arial Rounded MT Bold" pitchFamily="34" charset="0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971550" y="2133600"/>
            <a:ext cx="4095022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nl-BE" sz="6000" dirty="0" smtClean="0">
                <a:latin typeface="Arial Rounded MT Bold" pitchFamily="34" charset="0"/>
              </a:rPr>
              <a:t>kleuter</a:t>
            </a:r>
            <a:endParaRPr lang="nl-NL" sz="6000" dirty="0">
              <a:solidFill>
                <a:srgbClr val="0000FF"/>
              </a:solidFill>
              <a:latin typeface="Arial Rounded MT Bold" pitchFamily="34" charset="0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928662" y="2857496"/>
            <a:ext cx="4095022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nl-BE" sz="6000" dirty="0" smtClean="0">
                <a:latin typeface="Arial Rounded MT Bold" pitchFamily="34" charset="0"/>
              </a:rPr>
              <a:t>sluiter</a:t>
            </a:r>
            <a:endParaRPr lang="nl-NL" sz="6000" dirty="0">
              <a:solidFill>
                <a:srgbClr val="0000FF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971550" y="549275"/>
            <a:ext cx="360045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nl-BE" sz="6000" dirty="0" smtClean="0">
                <a:latin typeface="Arial Rounded MT Bold" pitchFamily="34" charset="0"/>
              </a:rPr>
              <a:t>starten</a:t>
            </a:r>
            <a:endParaRPr lang="nl-NL" sz="6000" dirty="0">
              <a:solidFill>
                <a:srgbClr val="0000FF"/>
              </a:solidFill>
              <a:latin typeface="Arial Rounded MT Bold" pitchFamily="34" charset="0"/>
            </a:endParaRP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971549" y="1341438"/>
            <a:ext cx="2991591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nl-BE" sz="6000" dirty="0" smtClean="0">
                <a:latin typeface="Arial Rounded MT Bold" pitchFamily="34" charset="0"/>
              </a:rPr>
              <a:t>stelten</a:t>
            </a:r>
            <a:endParaRPr lang="nl-NL" sz="6000" dirty="0">
              <a:solidFill>
                <a:srgbClr val="0000FF"/>
              </a:solidFill>
              <a:latin typeface="Arial Rounded MT Bold" pitchFamily="34" charset="0"/>
            </a:endParaRP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971550" y="2133600"/>
            <a:ext cx="4095022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nl-BE" sz="6000" dirty="0" smtClean="0">
                <a:latin typeface="Arial Rounded MT Bold" pitchFamily="34" charset="0"/>
              </a:rPr>
              <a:t>sporten</a:t>
            </a:r>
            <a:endParaRPr lang="nl-NL" sz="6000" dirty="0">
              <a:solidFill>
                <a:srgbClr val="0000FF"/>
              </a:solidFill>
              <a:latin typeface="Arial Rounded MT Bold" pitchFamily="34" charset="0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928662" y="2857496"/>
            <a:ext cx="4095022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nl-BE" sz="6000" dirty="0" smtClean="0">
                <a:latin typeface="Arial Rounded MT Bold" pitchFamily="34" charset="0"/>
              </a:rPr>
              <a:t>stiften</a:t>
            </a:r>
            <a:endParaRPr lang="nl-NL" sz="6000" dirty="0">
              <a:solidFill>
                <a:srgbClr val="0000FF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971550" y="549275"/>
            <a:ext cx="360045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nl-BE" sz="6000" dirty="0" smtClean="0">
                <a:latin typeface="Arial Rounded MT Bold" pitchFamily="34" charset="0"/>
              </a:rPr>
              <a:t>knutsel</a:t>
            </a:r>
            <a:endParaRPr lang="nl-NL" sz="6000" dirty="0">
              <a:solidFill>
                <a:srgbClr val="0000FF"/>
              </a:solidFill>
              <a:latin typeface="Arial Rounded MT Bold" pitchFamily="34" charset="0"/>
            </a:endParaRP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971549" y="1341438"/>
            <a:ext cx="2991591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nl-BE" sz="6000" dirty="0" smtClean="0">
                <a:latin typeface="Arial Rounded MT Bold" pitchFamily="34" charset="0"/>
              </a:rPr>
              <a:t>plaksel</a:t>
            </a:r>
            <a:endParaRPr lang="nl-NL" sz="6000" dirty="0">
              <a:solidFill>
                <a:srgbClr val="0000FF"/>
              </a:solidFill>
              <a:latin typeface="Arial Rounded MT Bold" pitchFamily="34" charset="0"/>
            </a:endParaRP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971550" y="2133600"/>
            <a:ext cx="4095022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nl-BE" sz="6000" dirty="0" smtClean="0">
                <a:latin typeface="Arial Rounded MT Bold" pitchFamily="34" charset="0"/>
              </a:rPr>
              <a:t>drempel</a:t>
            </a:r>
            <a:endParaRPr lang="nl-NL" sz="6000" dirty="0">
              <a:solidFill>
                <a:srgbClr val="0000FF"/>
              </a:solidFill>
              <a:latin typeface="Arial Rounded MT Bold" pitchFamily="34" charset="0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928662" y="2857496"/>
            <a:ext cx="4095022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nl-BE" sz="6000" dirty="0" smtClean="0">
                <a:latin typeface="Arial Rounded MT Bold" pitchFamily="34" charset="0"/>
              </a:rPr>
              <a:t>stempel</a:t>
            </a:r>
            <a:endParaRPr lang="nl-NL" sz="6000" dirty="0">
              <a:solidFill>
                <a:srgbClr val="0000FF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971550" y="549275"/>
            <a:ext cx="360045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nl-BE" sz="6000" dirty="0" smtClean="0">
                <a:latin typeface="Arial Rounded MT Bold" pitchFamily="34" charset="0"/>
              </a:rPr>
              <a:t>mooier</a:t>
            </a:r>
            <a:endParaRPr lang="nl-NL" sz="6000" dirty="0">
              <a:solidFill>
                <a:srgbClr val="0000FF"/>
              </a:solidFill>
              <a:latin typeface="Arial Rounded MT Bold" pitchFamily="34" charset="0"/>
            </a:endParaRP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971549" y="1341438"/>
            <a:ext cx="2991591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nl-BE" sz="6000" dirty="0" smtClean="0">
                <a:latin typeface="Arial Rounded MT Bold" pitchFamily="34" charset="0"/>
              </a:rPr>
              <a:t>kleiner</a:t>
            </a:r>
            <a:endParaRPr lang="nl-NL" sz="6000" dirty="0">
              <a:solidFill>
                <a:srgbClr val="0000FF"/>
              </a:solidFill>
              <a:latin typeface="Arial Rounded MT Bold" pitchFamily="34" charset="0"/>
            </a:endParaRP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971550" y="2133600"/>
            <a:ext cx="4095022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nl-BE" sz="6000" dirty="0" smtClean="0">
                <a:latin typeface="Arial Rounded MT Bold" pitchFamily="34" charset="0"/>
              </a:rPr>
              <a:t>groener</a:t>
            </a:r>
            <a:endParaRPr lang="nl-NL" sz="6000" dirty="0">
              <a:solidFill>
                <a:srgbClr val="0000FF"/>
              </a:solidFill>
              <a:latin typeface="Arial Rounded MT Bold" pitchFamily="34" charset="0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928662" y="2857496"/>
            <a:ext cx="4095022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nl-BE" sz="6000" dirty="0" smtClean="0">
                <a:latin typeface="Arial Rounded MT Bold" pitchFamily="34" charset="0"/>
              </a:rPr>
              <a:t>bruiner</a:t>
            </a:r>
            <a:endParaRPr lang="nl-NL" sz="6000" dirty="0">
              <a:solidFill>
                <a:srgbClr val="0000FF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971550" y="549275"/>
            <a:ext cx="360045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nl-BE" sz="6000" dirty="0" smtClean="0">
                <a:latin typeface="Arial Rounded MT Bold" pitchFamily="34" charset="0"/>
              </a:rPr>
              <a:t>trappen</a:t>
            </a:r>
            <a:endParaRPr lang="nl-NL" sz="6000" dirty="0">
              <a:solidFill>
                <a:srgbClr val="0000FF"/>
              </a:solidFill>
              <a:latin typeface="Arial Rounded MT Bold" pitchFamily="34" charset="0"/>
            </a:endParaRP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971549" y="1341438"/>
            <a:ext cx="2991591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nl-BE" sz="6000" dirty="0" smtClean="0">
                <a:latin typeface="Arial Rounded MT Bold" pitchFamily="34" charset="0"/>
              </a:rPr>
              <a:t>stippen</a:t>
            </a:r>
            <a:endParaRPr lang="nl-NL" sz="6000" dirty="0">
              <a:solidFill>
                <a:srgbClr val="0000FF"/>
              </a:solidFill>
              <a:latin typeface="Arial Rounded MT Bold" pitchFamily="34" charset="0"/>
            </a:endParaRP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971550" y="2133600"/>
            <a:ext cx="4095022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nl-BE" sz="6000" dirty="0" smtClean="0">
                <a:latin typeface="Arial Rounded MT Bold" pitchFamily="34" charset="0"/>
              </a:rPr>
              <a:t>blokken</a:t>
            </a:r>
            <a:endParaRPr lang="nl-NL" sz="6000" dirty="0">
              <a:solidFill>
                <a:srgbClr val="0000FF"/>
              </a:solidFill>
              <a:latin typeface="Arial Rounded MT Bold" pitchFamily="34" charset="0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928662" y="2857496"/>
            <a:ext cx="4095022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nl-BE" sz="6000" dirty="0" smtClean="0">
                <a:latin typeface="Arial Rounded MT Bold" pitchFamily="34" charset="0"/>
              </a:rPr>
              <a:t>zwemmen</a:t>
            </a:r>
            <a:endParaRPr lang="nl-NL" sz="6000" dirty="0">
              <a:solidFill>
                <a:srgbClr val="0000FF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971550" y="549275"/>
            <a:ext cx="360045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nl-BE" sz="6000" dirty="0" smtClean="0">
                <a:latin typeface="Arial Rounded MT Bold" pitchFamily="34" charset="0"/>
              </a:rPr>
              <a:t>druppel</a:t>
            </a:r>
            <a:endParaRPr lang="nl-NL" sz="6000" dirty="0">
              <a:solidFill>
                <a:srgbClr val="0000FF"/>
              </a:solidFill>
              <a:latin typeface="Arial Rounded MT Bold" pitchFamily="34" charset="0"/>
            </a:endParaRP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971549" y="1341438"/>
            <a:ext cx="3529013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nl-BE" sz="6000" dirty="0" smtClean="0">
                <a:latin typeface="Arial Rounded MT Bold" pitchFamily="34" charset="0"/>
              </a:rPr>
              <a:t>trommel</a:t>
            </a:r>
            <a:endParaRPr lang="nl-NL" sz="6000" dirty="0">
              <a:solidFill>
                <a:srgbClr val="0000FF"/>
              </a:solidFill>
              <a:latin typeface="Arial Rounded MT Bold" pitchFamily="34" charset="0"/>
            </a:endParaRP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971550" y="2133600"/>
            <a:ext cx="4095022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nl-BE" sz="6000" dirty="0" smtClean="0">
                <a:latin typeface="Arial Rounded MT Bold" pitchFamily="34" charset="0"/>
              </a:rPr>
              <a:t>knuppel</a:t>
            </a:r>
            <a:endParaRPr lang="nl-NL" sz="6000" dirty="0">
              <a:solidFill>
                <a:srgbClr val="0000FF"/>
              </a:solidFill>
              <a:latin typeface="Arial Rounded MT Bold" pitchFamily="34" charset="0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928662" y="2857496"/>
            <a:ext cx="4095022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nl-BE" sz="6000" dirty="0" smtClean="0">
                <a:latin typeface="Arial Rounded MT Bold" pitchFamily="34" charset="0"/>
              </a:rPr>
              <a:t>schommel</a:t>
            </a:r>
            <a:endParaRPr lang="nl-NL" sz="6000" dirty="0">
              <a:solidFill>
                <a:srgbClr val="0000FF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ingek.DEKADE\AppData\Local\Microsoft\Windows\Temporary Internet Files\Content.IE5\628YIGJ0\MCj0232519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786" y="428604"/>
            <a:ext cx="3186629" cy="3124452"/>
          </a:xfrm>
          <a:prstGeom prst="rect">
            <a:avLst/>
          </a:prstGeom>
          <a:noFill/>
        </p:spPr>
      </p:pic>
      <p:sp>
        <p:nvSpPr>
          <p:cNvPr id="3" name="Tekstvak 2"/>
          <p:cNvSpPr txBox="1"/>
          <p:nvPr/>
        </p:nvSpPr>
        <p:spPr>
          <a:xfrm>
            <a:off x="2928926" y="4357694"/>
            <a:ext cx="542928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9600" dirty="0" smtClean="0">
                <a:latin typeface="Arial Rounded MT Bold" pitchFamily="34" charset="0"/>
              </a:rPr>
              <a:t>trommel</a:t>
            </a:r>
            <a:endParaRPr lang="nl-BE" sz="9600" dirty="0"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25</Words>
  <Application>Microsoft Office PowerPoint</Application>
  <PresentationFormat>Diavoorstelling (4:3)</PresentationFormat>
  <Paragraphs>25</Paragraphs>
  <Slides>7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8" baseType="lpstr">
      <vt:lpstr>Office-thema</vt:lpstr>
      <vt:lpstr>Dia 1</vt:lpstr>
      <vt:lpstr>Dia 2</vt:lpstr>
      <vt:lpstr>Dia 3</vt:lpstr>
      <vt:lpstr>Dia 4</vt:lpstr>
      <vt:lpstr>Dia 5</vt:lpstr>
      <vt:lpstr>Dia 6</vt:lpstr>
      <vt:lpstr>Dia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Inge Kerremans</dc:creator>
  <cp:lastModifiedBy>Inge Kerremans</cp:lastModifiedBy>
  <cp:revision>1</cp:revision>
  <dcterms:created xsi:type="dcterms:W3CDTF">2010-01-25T13:47:16Z</dcterms:created>
  <dcterms:modified xsi:type="dcterms:W3CDTF">2010-01-25T13:52:20Z</dcterms:modified>
</cp:coreProperties>
</file>