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1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2103-BCFC-4E0B-BFA7-29F58DEB53A5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500C-F679-41E6-8AB9-1F6A9979D90E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2103-BCFC-4E0B-BFA7-29F58DEB53A5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500C-F679-41E6-8AB9-1F6A9979D90E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2103-BCFC-4E0B-BFA7-29F58DEB53A5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500C-F679-41E6-8AB9-1F6A9979D90E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2103-BCFC-4E0B-BFA7-29F58DEB53A5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500C-F679-41E6-8AB9-1F6A9979D90E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2103-BCFC-4E0B-BFA7-29F58DEB53A5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500C-F679-41E6-8AB9-1F6A9979D90E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2103-BCFC-4E0B-BFA7-29F58DEB53A5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500C-F679-41E6-8AB9-1F6A9979D90E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2103-BCFC-4E0B-BFA7-29F58DEB53A5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500C-F679-41E6-8AB9-1F6A9979D90E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2103-BCFC-4E0B-BFA7-29F58DEB53A5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500C-F679-41E6-8AB9-1F6A9979D90E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2103-BCFC-4E0B-BFA7-29F58DEB53A5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500C-F679-41E6-8AB9-1F6A9979D90E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2103-BCFC-4E0B-BFA7-29F58DEB53A5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500C-F679-41E6-8AB9-1F6A9979D90E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2103-BCFC-4E0B-BFA7-29F58DEB53A5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500C-F679-41E6-8AB9-1F6A9979D90E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62103-BCFC-4E0B-BFA7-29F58DEB53A5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0500C-F679-41E6-8AB9-1F6A9979D90E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971550" y="549275"/>
            <a:ext cx="36004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vlieger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71549" y="1341438"/>
            <a:ext cx="2991591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spijker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971550" y="2133600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kleuter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928662" y="2857496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sluiter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71550" y="549275"/>
            <a:ext cx="36004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starten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1549" y="1341438"/>
            <a:ext cx="2991591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stelten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71550" y="2133600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sporten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28662" y="2857496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stiften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71550" y="549275"/>
            <a:ext cx="36004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knutsel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1549" y="1341438"/>
            <a:ext cx="2991591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plaksel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71550" y="2133600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drempel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28662" y="2857496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stempel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71550" y="549275"/>
            <a:ext cx="36004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mooier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1549" y="1341438"/>
            <a:ext cx="2991591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kleiner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71550" y="2133600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groener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28662" y="2857496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bruiner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71550" y="549275"/>
            <a:ext cx="36004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trappen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1549" y="1341438"/>
            <a:ext cx="2991591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stippen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71550" y="2133600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blokken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28662" y="2857496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zwemmen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71550" y="549275"/>
            <a:ext cx="36004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druppel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1549" y="1341438"/>
            <a:ext cx="352901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trommel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71550" y="2133600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knuppel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28662" y="2857496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schommel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ingek.DEKADE\AppData\Local\Microsoft\Windows\Temporary Internet Files\Content.IE5\628YIGJ0\MCj0232519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428604"/>
            <a:ext cx="3186629" cy="3124452"/>
          </a:xfrm>
          <a:prstGeom prst="rect">
            <a:avLst/>
          </a:prstGeom>
          <a:noFill/>
        </p:spPr>
      </p:pic>
      <p:sp>
        <p:nvSpPr>
          <p:cNvPr id="3" name="Tekstvak 2"/>
          <p:cNvSpPr txBox="1"/>
          <p:nvPr/>
        </p:nvSpPr>
        <p:spPr>
          <a:xfrm>
            <a:off x="2928926" y="4357694"/>
            <a:ext cx="5429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600" dirty="0" smtClean="0">
                <a:latin typeface="Arial Rounded MT Bold" pitchFamily="34" charset="0"/>
              </a:rPr>
              <a:t>trommel</a:t>
            </a:r>
            <a:endParaRPr lang="nl-BE" sz="96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25</Words>
  <Application>Microsoft Office PowerPoint</Application>
  <PresentationFormat>Diavoorstelling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Inge Kerremans</dc:creator>
  <cp:lastModifiedBy>Inge Kerremans</cp:lastModifiedBy>
  <cp:revision>1</cp:revision>
  <dcterms:created xsi:type="dcterms:W3CDTF">2010-01-25T13:47:16Z</dcterms:created>
  <dcterms:modified xsi:type="dcterms:W3CDTF">2010-01-25T13:52:20Z</dcterms:modified>
</cp:coreProperties>
</file>