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11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342-EA2C-40C0-9FDA-CC33499871CF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532-97DE-41A2-AFE9-DC63432D086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342-EA2C-40C0-9FDA-CC33499871CF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532-97DE-41A2-AFE9-DC63432D086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342-EA2C-40C0-9FDA-CC33499871CF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532-97DE-41A2-AFE9-DC63432D086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342-EA2C-40C0-9FDA-CC33499871CF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532-97DE-41A2-AFE9-DC63432D086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342-EA2C-40C0-9FDA-CC33499871CF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532-97DE-41A2-AFE9-DC63432D086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342-EA2C-40C0-9FDA-CC33499871CF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532-97DE-41A2-AFE9-DC63432D086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342-EA2C-40C0-9FDA-CC33499871CF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532-97DE-41A2-AFE9-DC63432D086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342-EA2C-40C0-9FDA-CC33499871CF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532-97DE-41A2-AFE9-DC63432D086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342-EA2C-40C0-9FDA-CC33499871CF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532-97DE-41A2-AFE9-DC63432D086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342-EA2C-40C0-9FDA-CC33499871CF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532-97DE-41A2-AFE9-DC63432D086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342-EA2C-40C0-9FDA-CC33499871CF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532-97DE-41A2-AFE9-DC63432D086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27342-EA2C-40C0-9FDA-CC33499871CF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ED532-97DE-41A2-AFE9-DC63432D086D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28662" y="285728"/>
            <a:ext cx="36004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klein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28661" y="1077891"/>
            <a:ext cx="299159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brand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28662" y="1870053"/>
            <a:ext cx="40950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geeuw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928662" y="2571744"/>
            <a:ext cx="40950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lampen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928662" y="3357562"/>
            <a:ext cx="36004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struik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928661" y="4149725"/>
            <a:ext cx="299159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bloei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928662" y="4941887"/>
            <a:ext cx="40950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verveel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885774" y="5665783"/>
            <a:ext cx="40950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plant</a:t>
            </a:r>
            <a:endParaRPr lang="nl-NL" sz="5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28662" y="285728"/>
            <a:ext cx="36004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meeuw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28661" y="1077891"/>
            <a:ext cx="299159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klink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28662" y="1870053"/>
            <a:ext cx="40950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koeken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571744"/>
            <a:ext cx="40950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zwempak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928662" y="3357562"/>
            <a:ext cx="36004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zeggen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928661" y="4149725"/>
            <a:ext cx="299159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huilen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28662" y="4941887"/>
            <a:ext cx="40950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slecht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85774" y="5665783"/>
            <a:ext cx="40950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gezien</a:t>
            </a:r>
            <a:endParaRPr lang="nl-NL" sz="5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28662" y="285728"/>
            <a:ext cx="36004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grijpt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28661" y="1077891"/>
            <a:ext cx="299159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flink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28662" y="1870053"/>
            <a:ext cx="40950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valhelm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571744"/>
            <a:ext cx="40950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draai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928662" y="3357562"/>
            <a:ext cx="36004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begin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928661" y="4149725"/>
            <a:ext cx="299159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schroef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28662" y="4941887"/>
            <a:ext cx="40950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gewacht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85774" y="5665783"/>
            <a:ext cx="40950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duiken</a:t>
            </a:r>
            <a:endParaRPr lang="nl-NL" sz="5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28662" y="285728"/>
            <a:ext cx="36004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sluw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28661" y="1077891"/>
            <a:ext cx="299159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geld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28662" y="1870053"/>
            <a:ext cx="40950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bossen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571744"/>
            <a:ext cx="40950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vertrek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928662" y="3357562"/>
            <a:ext cx="36004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wang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928661" y="4149725"/>
            <a:ext cx="299159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fraai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28662" y="4941887"/>
            <a:ext cx="40950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wassen</a:t>
            </a:r>
            <a:endParaRPr lang="nl-NL" sz="5400" dirty="0">
              <a:latin typeface="Arial Rounded MT Bold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85774" y="5665783"/>
            <a:ext cx="40950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5400" dirty="0" smtClean="0">
                <a:latin typeface="Arial Rounded MT Bold" pitchFamily="34" charset="0"/>
              </a:rPr>
              <a:t>nieuw</a:t>
            </a:r>
            <a:endParaRPr lang="nl-NL" sz="5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ingek.DEKADE\AppData\Local\Microsoft\Windows\Temporary Internet Files\Content.IE5\628YIGJ0\MCj023288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0966" y="500043"/>
            <a:ext cx="2787706" cy="4857784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285720" y="4500570"/>
            <a:ext cx="65008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>
                <a:latin typeface="Arial Rounded MT Bold" pitchFamily="34" charset="0"/>
              </a:rPr>
              <a:t>zwempak</a:t>
            </a:r>
            <a:endParaRPr lang="nl-BE" sz="96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33</Words>
  <Application>Microsoft Office PowerPoint</Application>
  <PresentationFormat>Diavoorstelling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Dia 1</vt:lpstr>
      <vt:lpstr>Dia 2</vt:lpstr>
      <vt:lpstr>Dia 3</vt:lpstr>
      <vt:lpstr>Dia 4</vt:lpstr>
      <vt:lpstr>Dia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Inge Kerremans</dc:creator>
  <cp:lastModifiedBy>Inge Kerremans</cp:lastModifiedBy>
  <cp:revision>1</cp:revision>
  <dcterms:created xsi:type="dcterms:W3CDTF">2010-01-25T13:42:37Z</dcterms:created>
  <dcterms:modified xsi:type="dcterms:W3CDTF">2010-01-25T13:47:11Z</dcterms:modified>
</cp:coreProperties>
</file>