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0825-71BB-4AF8-AD5A-CD78ECB5FB84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FAA4-5545-4AF1-8838-B35F8641260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l</a:t>
            </a:r>
            <a:r>
              <a:rPr lang="nl-BE" sz="6000" dirty="0" smtClean="0">
                <a:latin typeface="Arial Rounded MT Bold" pitchFamily="34" charset="0"/>
              </a:rPr>
              <a:t>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m</a:t>
            </a:r>
            <a:r>
              <a:rPr lang="nl-BE" sz="6000" dirty="0" smtClean="0">
                <a:latin typeface="Arial Rounded MT Bold" pitchFamily="34" charset="0"/>
              </a:rPr>
              <a:t>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 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g</a:t>
            </a:r>
            <a:r>
              <a:rPr lang="nl-BE" sz="6000" dirty="0" smtClean="0">
                <a:latin typeface="Arial Rounded MT Bold" pitchFamily="34" charset="0"/>
              </a:rPr>
              <a:t>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3529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sn</a:t>
            </a:r>
            <a:r>
              <a:rPr lang="nl-BE" sz="6000" dirty="0" smtClean="0">
                <a:latin typeface="Arial Rounded MT Bold" pitchFamily="34" charset="0"/>
              </a:rPr>
              <a:t>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spr</a:t>
            </a:r>
            <a:r>
              <a:rPr lang="nl-BE" sz="6000" dirty="0" smtClean="0">
                <a:latin typeface="Arial Rounded MT Bold" pitchFamily="34" charset="0"/>
              </a:rPr>
              <a:t>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ieuw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n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ieuw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n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ieuw</a:t>
            </a:r>
            <a:r>
              <a:rPr lang="nl-BE" sz="6000" dirty="0" smtClean="0">
                <a:latin typeface="Arial Rounded MT Bold" pitchFamily="34" charset="0"/>
              </a:rPr>
              <a:t>s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r</a:t>
            </a:r>
            <a:r>
              <a:rPr lang="nl-BE" sz="6000" dirty="0" smtClean="0">
                <a:solidFill>
                  <a:srgbClr val="0000FF"/>
                </a:solidFill>
                <a:latin typeface="Arial Rounded MT Bold" pitchFamily="34" charset="0"/>
              </a:rPr>
              <a:t>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43862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    geeuw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43148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   geeuwt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 sneeuwt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schreeuwt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45291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       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40290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schreeuw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schreeuwt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8577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schreeuwde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  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duw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duwt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duwde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gek.DEKADE\AppData\Local\Microsoft\Windows\Temporary Internet Files\Content.IE5\H82JTOT4\MCj043977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857232"/>
            <a:ext cx="2883230" cy="2883230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1785918" y="4000504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latin typeface="Arial Rounded MT Bold" pitchFamily="34" charset="0"/>
              </a:rPr>
              <a:t>sneeuw</a:t>
            </a:r>
            <a:endParaRPr lang="nl-BE" sz="96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Diavoorstelling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Inge Kerremans</dc:creator>
  <cp:lastModifiedBy>Inge Kerremans</cp:lastModifiedBy>
  <cp:revision>1</cp:revision>
  <dcterms:created xsi:type="dcterms:W3CDTF">2010-01-25T13:35:10Z</dcterms:created>
  <dcterms:modified xsi:type="dcterms:W3CDTF">2010-01-25T13:42:12Z</dcterms:modified>
</cp:coreProperties>
</file>