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0825-71BB-4AF8-AD5A-CD78ECB5FB84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DFAA4-5545-4AF1-8838-B35F86412608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l</a:t>
            </a:r>
            <a:r>
              <a:rPr lang="nl-BE" sz="6000" dirty="0" smtClean="0">
                <a:latin typeface="Arial Rounded MT Bold" pitchFamily="34" charset="0"/>
              </a:rPr>
              <a:t>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r>
              <a:rPr lang="nl-BE" sz="6000" dirty="0" smtClean="0">
                <a:latin typeface="Arial Rounded MT Bold" pitchFamily="34" charset="0"/>
              </a:rPr>
              <a:t>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 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g</a:t>
            </a:r>
            <a:r>
              <a:rPr lang="nl-BE" sz="6000" dirty="0" smtClean="0">
                <a:latin typeface="Arial Rounded MT Bold" pitchFamily="34" charset="0"/>
              </a:rPr>
              <a:t>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35290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sn</a:t>
            </a:r>
            <a:r>
              <a:rPr lang="nl-BE" sz="6000" dirty="0" smtClean="0">
                <a:latin typeface="Arial Rounded MT Bold" pitchFamily="34" charset="0"/>
              </a:rPr>
              <a:t>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ieuw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n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ieuw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n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ieuw</a:t>
            </a:r>
            <a:r>
              <a:rPr lang="nl-BE" sz="6000" dirty="0" smtClean="0">
                <a:latin typeface="Arial Rounded MT Bold" pitchFamily="34" charset="0"/>
              </a:rPr>
              <a:t>s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r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438626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    geeuw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43148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   geeuwt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 sneeuwt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schreeuwt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45291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       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40290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schreeuw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schreeuwt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8577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schreeuwde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  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duw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duwt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duwde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gek.DEKADE\AppData\Local\Microsoft\Windows\Temporary Internet Files\Content.IE5\H82JTOT4\MCj0439772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857232"/>
            <a:ext cx="2883230" cy="2883230"/>
          </a:xfrm>
          <a:prstGeom prst="rect">
            <a:avLst/>
          </a:prstGeom>
          <a:noFill/>
        </p:spPr>
      </p:pic>
      <p:sp>
        <p:nvSpPr>
          <p:cNvPr id="3" name="Tekstvak 2"/>
          <p:cNvSpPr txBox="1"/>
          <p:nvPr/>
        </p:nvSpPr>
        <p:spPr>
          <a:xfrm>
            <a:off x="1785918" y="4000504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solidFill>
                  <a:schemeClr val="bg1"/>
                </a:solidFill>
                <a:latin typeface="Arial Rounded MT Bold" pitchFamily="34" charset="0"/>
              </a:rPr>
              <a:t>sneeuw</a:t>
            </a:r>
            <a:endParaRPr lang="nl-BE" sz="96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Diavoorstelling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Inge Kerremans</dc:creator>
  <cp:lastModifiedBy>Inge Kerremans</cp:lastModifiedBy>
  <cp:revision>1</cp:revision>
  <dcterms:created xsi:type="dcterms:W3CDTF">2010-01-25T13:35:10Z</dcterms:created>
  <dcterms:modified xsi:type="dcterms:W3CDTF">2010-01-25T13:42:12Z</dcterms:modified>
</cp:coreProperties>
</file>