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88" r:id="rId3"/>
    <p:sldId id="269" r:id="rId4"/>
    <p:sldId id="272" r:id="rId5"/>
    <p:sldId id="274" r:id="rId6"/>
    <p:sldId id="265" r:id="rId7"/>
    <p:sldId id="276" r:id="rId8"/>
    <p:sldId id="275" r:id="rId9"/>
    <p:sldId id="264" r:id="rId10"/>
    <p:sldId id="277" r:id="rId11"/>
    <p:sldId id="278" r:id="rId12"/>
    <p:sldId id="263" r:id="rId13"/>
    <p:sldId id="293" r:id="rId14"/>
    <p:sldId id="292" r:id="rId15"/>
    <p:sldId id="268" r:id="rId16"/>
    <p:sldId id="280" r:id="rId17"/>
    <p:sldId id="279" r:id="rId18"/>
    <p:sldId id="267" r:id="rId19"/>
    <p:sldId id="281" r:id="rId20"/>
    <p:sldId id="282" r:id="rId21"/>
    <p:sldId id="266" r:id="rId22"/>
    <p:sldId id="291" r:id="rId23"/>
    <p:sldId id="290" r:id="rId24"/>
    <p:sldId id="261" r:id="rId25"/>
    <p:sldId id="284" r:id="rId26"/>
    <p:sldId id="283" r:id="rId27"/>
    <p:sldId id="270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3D72C-E920-4AB6-8C01-442DBE2D960C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41BE-D6BA-406E-850A-3DB3515E6A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45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"/>
    </mc:Choice>
    <mc:Fallback xmlns="">
      <p:transition spd="slow" advClick="0" advTm="5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3D72C-E920-4AB6-8C01-442DBE2D960C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41BE-D6BA-406E-850A-3DB3515E6A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87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"/>
    </mc:Choice>
    <mc:Fallback xmlns="">
      <p:transition spd="slow" advClick="0" advTm="5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3D72C-E920-4AB6-8C01-442DBE2D960C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41BE-D6BA-406E-850A-3DB3515E6A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92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"/>
    </mc:Choice>
    <mc:Fallback xmlns="">
      <p:transition spd="slow" advClick="0" advTm="5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3D72C-E920-4AB6-8C01-442DBE2D960C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41BE-D6BA-406E-850A-3DB3515E6A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8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"/>
    </mc:Choice>
    <mc:Fallback xmlns="">
      <p:transition spd="slow" advClick="0" advTm="5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3D72C-E920-4AB6-8C01-442DBE2D960C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41BE-D6BA-406E-850A-3DB3515E6A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09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"/>
    </mc:Choice>
    <mc:Fallback xmlns="">
      <p:transition spd="slow" advClick="0" advTm="5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3D72C-E920-4AB6-8C01-442DBE2D960C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41BE-D6BA-406E-850A-3DB3515E6A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709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"/>
    </mc:Choice>
    <mc:Fallback xmlns="">
      <p:transition spd="slow" advClick="0" advTm="5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3D72C-E920-4AB6-8C01-442DBE2D960C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41BE-D6BA-406E-850A-3DB3515E6A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309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"/>
    </mc:Choice>
    <mc:Fallback xmlns="">
      <p:transition spd="slow" advClick="0" advTm="5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3D72C-E920-4AB6-8C01-442DBE2D960C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41BE-D6BA-406E-850A-3DB3515E6A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653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"/>
    </mc:Choice>
    <mc:Fallback xmlns="">
      <p:transition spd="slow" advClick="0" advTm="5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3D72C-E920-4AB6-8C01-442DBE2D960C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41BE-D6BA-406E-850A-3DB3515E6A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194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"/>
    </mc:Choice>
    <mc:Fallback xmlns="">
      <p:transition spd="slow" advClick="0" advTm="5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3D72C-E920-4AB6-8C01-442DBE2D960C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41BE-D6BA-406E-850A-3DB3515E6A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465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"/>
    </mc:Choice>
    <mc:Fallback xmlns="">
      <p:transition spd="slow" advClick="0" advTm="5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3D72C-E920-4AB6-8C01-442DBE2D960C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41BE-D6BA-406E-850A-3DB3515E6A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32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"/>
    </mc:Choice>
    <mc:Fallback xmlns="">
      <p:transition spd="slow" advClick="0" advTm="5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3D72C-E920-4AB6-8C01-442DBE2D960C}" type="datetimeFigureOut">
              <a:rPr lang="nl-NL" smtClean="0"/>
              <a:t>25-11-2018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741BE-D6BA-406E-850A-3DB3515E6A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273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"/>
    </mc:Choice>
    <mc:Fallback xmlns="">
      <p:transition spd="slow" advClick="0" advTm="5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259632" y="1163638"/>
            <a:ext cx="26642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/>
              <a:t>d</a:t>
            </a:r>
            <a:r>
              <a:rPr lang="nl-NL" sz="9600" dirty="0" smtClean="0">
                <a:solidFill>
                  <a:srgbClr val="00B0F0"/>
                </a:solidFill>
              </a:rPr>
              <a:t>oo</a:t>
            </a:r>
            <a:r>
              <a:rPr lang="nl-NL" sz="9600" dirty="0"/>
              <a:t>s</a:t>
            </a:r>
            <a:endParaRPr lang="nl-NL" sz="9600" dirty="0" smtClean="0"/>
          </a:p>
          <a:p>
            <a:r>
              <a:rPr lang="nl-NL" sz="9600" dirty="0" smtClean="0"/>
              <a:t>d</a:t>
            </a:r>
            <a:r>
              <a:rPr lang="nl-NL" sz="9600" dirty="0" smtClean="0">
                <a:solidFill>
                  <a:srgbClr val="00B0F0"/>
                </a:solidFill>
              </a:rPr>
              <a:t>oo</a:t>
            </a:r>
            <a:r>
              <a:rPr lang="nl-NL" sz="9600" dirty="0" smtClean="0"/>
              <a:t>r</a:t>
            </a:r>
          </a:p>
          <a:p>
            <a:r>
              <a:rPr lang="nl-NL" sz="9600" dirty="0" smtClean="0"/>
              <a:t>d</a:t>
            </a:r>
            <a:r>
              <a:rPr lang="nl-NL" sz="9600" dirty="0" smtClean="0">
                <a:solidFill>
                  <a:srgbClr val="00B0F0"/>
                </a:solidFill>
              </a:rPr>
              <a:t>aa</a:t>
            </a:r>
            <a:r>
              <a:rPr lang="nl-NL" sz="9600" dirty="0" smtClean="0"/>
              <a:t>r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3827979533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259632" y="1163638"/>
            <a:ext cx="26642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/>
              <a:t>b</a:t>
            </a:r>
            <a:r>
              <a:rPr lang="nl-NL" sz="9600" dirty="0" smtClean="0">
                <a:solidFill>
                  <a:srgbClr val="00B0F0"/>
                </a:solidFill>
              </a:rPr>
              <a:t>e</a:t>
            </a:r>
            <a:r>
              <a:rPr lang="nl-NL" sz="9600" dirty="0" smtClean="0"/>
              <a:t>s</a:t>
            </a:r>
          </a:p>
          <a:p>
            <a:r>
              <a:rPr lang="nl-NL" sz="9600" dirty="0" smtClean="0"/>
              <a:t>b</a:t>
            </a:r>
            <a:r>
              <a:rPr lang="nl-NL" sz="9600" dirty="0" smtClean="0">
                <a:solidFill>
                  <a:srgbClr val="00B0F0"/>
                </a:solidFill>
              </a:rPr>
              <a:t>oo</a:t>
            </a:r>
            <a:r>
              <a:rPr lang="nl-NL" sz="9600" dirty="0" smtClean="0"/>
              <a:t>s</a:t>
            </a:r>
          </a:p>
          <a:p>
            <a:r>
              <a:rPr lang="nl-NL" sz="9600" dirty="0" smtClean="0"/>
              <a:t>b</a:t>
            </a:r>
            <a:r>
              <a:rPr lang="nl-NL" sz="9600" dirty="0" smtClean="0">
                <a:solidFill>
                  <a:srgbClr val="00B0F0"/>
                </a:solidFill>
              </a:rPr>
              <a:t>oo</a:t>
            </a:r>
            <a:r>
              <a:rPr lang="nl-NL" sz="9600" dirty="0" smtClean="0"/>
              <a:t>r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552433906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259632" y="1163638"/>
            <a:ext cx="33123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/>
              <a:t>r</a:t>
            </a:r>
            <a:r>
              <a:rPr lang="nl-NL" sz="9600" dirty="0" smtClean="0">
                <a:solidFill>
                  <a:srgbClr val="00B0F0"/>
                </a:solidFill>
              </a:rPr>
              <a:t>ee</a:t>
            </a:r>
          </a:p>
          <a:p>
            <a:r>
              <a:rPr lang="nl-NL" sz="9600" dirty="0" smtClean="0"/>
              <a:t>r</a:t>
            </a:r>
            <a:r>
              <a:rPr lang="nl-NL" sz="9600" dirty="0" smtClean="0">
                <a:solidFill>
                  <a:srgbClr val="00B0F0"/>
                </a:solidFill>
              </a:rPr>
              <a:t>ee</a:t>
            </a:r>
            <a:r>
              <a:rPr lang="nl-NL" sz="9600" dirty="0" smtClean="0"/>
              <a:t>p</a:t>
            </a:r>
          </a:p>
          <a:p>
            <a:r>
              <a:rPr lang="nl-NL" sz="9600" dirty="0" smtClean="0"/>
              <a:t>p</a:t>
            </a:r>
            <a:r>
              <a:rPr lang="nl-NL" sz="9600" dirty="0" smtClean="0">
                <a:solidFill>
                  <a:srgbClr val="00B0F0"/>
                </a:solidFill>
              </a:rPr>
              <a:t>ee</a:t>
            </a:r>
            <a:r>
              <a:rPr lang="nl-NL" sz="9600" dirty="0" smtClean="0"/>
              <a:t>r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552433906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http://www.animatiesite.nl/sinterklaas/piet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13349"/>
            <a:ext cx="3658541" cy="48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281949"/>
      </p:ext>
    </p:extLst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259632" y="1163638"/>
            <a:ext cx="30963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/>
              <a:t>d</a:t>
            </a:r>
            <a:r>
              <a:rPr lang="nl-NL" sz="9600" dirty="0" smtClean="0">
                <a:solidFill>
                  <a:srgbClr val="00B0F0"/>
                </a:solidFill>
              </a:rPr>
              <a:t>oe</a:t>
            </a:r>
            <a:r>
              <a:rPr lang="nl-NL" sz="9600" dirty="0" smtClean="0"/>
              <a:t>k</a:t>
            </a:r>
          </a:p>
          <a:p>
            <a:r>
              <a:rPr lang="nl-NL" sz="9600" dirty="0" smtClean="0"/>
              <a:t>d</a:t>
            </a:r>
            <a:r>
              <a:rPr lang="nl-NL" sz="9600" dirty="0" smtClean="0">
                <a:solidFill>
                  <a:srgbClr val="00B0F0"/>
                </a:solidFill>
              </a:rPr>
              <a:t>oe</a:t>
            </a:r>
            <a:r>
              <a:rPr lang="nl-NL" sz="9600" dirty="0" smtClean="0"/>
              <a:t>t</a:t>
            </a:r>
          </a:p>
          <a:p>
            <a:r>
              <a:rPr lang="nl-NL" sz="9600" dirty="0" smtClean="0"/>
              <a:t>d</a:t>
            </a:r>
            <a:r>
              <a:rPr lang="nl-NL" sz="9600" dirty="0" smtClean="0">
                <a:solidFill>
                  <a:srgbClr val="00B0F0"/>
                </a:solidFill>
              </a:rPr>
              <a:t>oe</a:t>
            </a:r>
            <a:r>
              <a:rPr lang="nl-NL" sz="9600" dirty="0" smtClean="0"/>
              <a:t>n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164614320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259632" y="1163638"/>
            <a:ext cx="33123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/>
              <a:t>b</a:t>
            </a:r>
            <a:r>
              <a:rPr lang="nl-NL" sz="9600" dirty="0" smtClean="0">
                <a:solidFill>
                  <a:srgbClr val="00B0F0"/>
                </a:solidFill>
              </a:rPr>
              <a:t>oo</a:t>
            </a:r>
            <a:r>
              <a:rPr lang="nl-NL" sz="9600" dirty="0" smtClean="0"/>
              <a:t>m</a:t>
            </a:r>
          </a:p>
          <a:p>
            <a:r>
              <a:rPr lang="nl-NL" sz="9600" dirty="0" smtClean="0"/>
              <a:t>b</a:t>
            </a:r>
            <a:r>
              <a:rPr lang="nl-NL" sz="9600" dirty="0" smtClean="0">
                <a:solidFill>
                  <a:srgbClr val="00B0F0"/>
                </a:solidFill>
              </a:rPr>
              <a:t>oe</a:t>
            </a:r>
            <a:r>
              <a:rPr lang="nl-NL" sz="9600" dirty="0" smtClean="0"/>
              <a:t>m</a:t>
            </a:r>
          </a:p>
          <a:p>
            <a:r>
              <a:rPr lang="nl-NL" sz="9600" dirty="0" smtClean="0"/>
              <a:t>b</a:t>
            </a:r>
            <a:r>
              <a:rPr lang="nl-NL" sz="9600" dirty="0" smtClean="0">
                <a:solidFill>
                  <a:srgbClr val="00B0F0"/>
                </a:solidFill>
              </a:rPr>
              <a:t>oe</a:t>
            </a:r>
            <a:r>
              <a:rPr lang="nl-NL" sz="9600" dirty="0" smtClean="0"/>
              <a:t>r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164614320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8" descr="Afbeeldingsresultaat voor bewegende sinterklaas plaatj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60152"/>
            <a:ext cx="3413683" cy="379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281949"/>
      </p:ext>
    </p:extLst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259632" y="1163638"/>
            <a:ext cx="26642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/>
              <a:t>r</a:t>
            </a:r>
            <a:r>
              <a:rPr lang="nl-NL" sz="9600" dirty="0" smtClean="0">
                <a:solidFill>
                  <a:srgbClr val="00B0F0"/>
                </a:solidFill>
              </a:rPr>
              <a:t>ee</a:t>
            </a:r>
          </a:p>
          <a:p>
            <a:r>
              <a:rPr lang="nl-NL" sz="9600" dirty="0" smtClean="0"/>
              <a:t>r</a:t>
            </a:r>
            <a:r>
              <a:rPr lang="nl-NL" sz="9600" dirty="0" smtClean="0">
                <a:solidFill>
                  <a:srgbClr val="00B0F0"/>
                </a:solidFill>
              </a:rPr>
              <a:t>oe</a:t>
            </a:r>
          </a:p>
          <a:p>
            <a:r>
              <a:rPr lang="nl-NL" sz="9600" dirty="0" smtClean="0"/>
              <a:t>r</a:t>
            </a:r>
            <a:r>
              <a:rPr lang="nl-NL" sz="9600" dirty="0" smtClean="0">
                <a:solidFill>
                  <a:srgbClr val="00B0F0"/>
                </a:solidFill>
              </a:rPr>
              <a:t>oe</a:t>
            </a:r>
            <a:r>
              <a:rPr lang="nl-NL" sz="9600" dirty="0" smtClean="0"/>
              <a:t>p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552433906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115616" y="1163637"/>
            <a:ext cx="26642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/>
              <a:t>z</a:t>
            </a:r>
            <a:r>
              <a:rPr lang="nl-NL" sz="9600" dirty="0" smtClean="0">
                <a:solidFill>
                  <a:srgbClr val="00B0F0"/>
                </a:solidFill>
              </a:rPr>
              <a:t>ee</a:t>
            </a:r>
          </a:p>
          <a:p>
            <a:r>
              <a:rPr lang="nl-NL" sz="9600" dirty="0" smtClean="0"/>
              <a:t>z</a:t>
            </a:r>
            <a:r>
              <a:rPr lang="nl-NL" sz="9600" dirty="0" smtClean="0">
                <a:solidFill>
                  <a:srgbClr val="00B0F0"/>
                </a:solidFill>
              </a:rPr>
              <a:t>ee</a:t>
            </a:r>
            <a:r>
              <a:rPr lang="nl-NL" sz="9600" dirty="0" smtClean="0"/>
              <a:t>p</a:t>
            </a:r>
          </a:p>
          <a:p>
            <a:r>
              <a:rPr lang="nl-NL" sz="9600" dirty="0" smtClean="0"/>
              <a:t>z</a:t>
            </a:r>
            <a:r>
              <a:rPr lang="nl-NL" sz="9600" dirty="0" smtClean="0">
                <a:solidFill>
                  <a:srgbClr val="00B0F0"/>
                </a:solidFill>
              </a:rPr>
              <a:t>ee</a:t>
            </a:r>
            <a:r>
              <a:rPr lang="nl-NL" sz="9600" dirty="0" smtClean="0"/>
              <a:t>r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552433906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http://www.animatiesite.nl/sinterklaas/sintpaard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908720"/>
            <a:ext cx="3660886" cy="358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281949"/>
      </p:ext>
    </p:extLst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259632" y="1163638"/>
            <a:ext cx="31683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/>
              <a:t>z</a:t>
            </a:r>
            <a:r>
              <a:rPr lang="nl-NL" sz="9600" dirty="0" smtClean="0">
                <a:solidFill>
                  <a:srgbClr val="00B0F0"/>
                </a:solidFill>
              </a:rPr>
              <a:t>oe</a:t>
            </a:r>
            <a:r>
              <a:rPr lang="nl-NL" sz="9600" dirty="0" smtClean="0"/>
              <a:t>t</a:t>
            </a:r>
          </a:p>
          <a:p>
            <a:r>
              <a:rPr lang="nl-NL" sz="9600" dirty="0" smtClean="0"/>
              <a:t>z</a:t>
            </a:r>
            <a:r>
              <a:rPr lang="nl-NL" sz="9600" dirty="0" smtClean="0">
                <a:solidFill>
                  <a:srgbClr val="00B0F0"/>
                </a:solidFill>
              </a:rPr>
              <a:t>oe</a:t>
            </a:r>
            <a:r>
              <a:rPr lang="nl-NL" sz="9600" dirty="0" smtClean="0"/>
              <a:t>n</a:t>
            </a:r>
          </a:p>
          <a:p>
            <a:r>
              <a:rPr lang="nl-NL" sz="9600" dirty="0" smtClean="0"/>
              <a:t>b</a:t>
            </a:r>
            <a:r>
              <a:rPr lang="nl-NL" sz="9600" dirty="0" smtClean="0">
                <a:solidFill>
                  <a:srgbClr val="00B0F0"/>
                </a:solidFill>
              </a:rPr>
              <a:t>oe</a:t>
            </a:r>
            <a:r>
              <a:rPr lang="nl-NL" sz="9600" dirty="0" smtClean="0"/>
              <a:t>n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552433906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259632" y="1163638"/>
            <a:ext cx="26642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/>
              <a:t>h</a:t>
            </a:r>
            <a:r>
              <a:rPr lang="nl-NL" sz="9600" dirty="0" smtClean="0">
                <a:solidFill>
                  <a:srgbClr val="00B0F0"/>
                </a:solidFill>
              </a:rPr>
              <a:t>e</a:t>
            </a:r>
            <a:r>
              <a:rPr lang="nl-NL" sz="9600" dirty="0" smtClean="0"/>
              <a:t>k</a:t>
            </a:r>
            <a:endParaRPr lang="nl-NL" sz="9600" dirty="0" smtClean="0"/>
          </a:p>
          <a:p>
            <a:r>
              <a:rPr lang="nl-NL" sz="9600" dirty="0" smtClean="0"/>
              <a:t>d</a:t>
            </a:r>
            <a:r>
              <a:rPr lang="nl-NL" sz="9600" dirty="0" smtClean="0">
                <a:solidFill>
                  <a:srgbClr val="00B0F0"/>
                </a:solidFill>
              </a:rPr>
              <a:t>e</a:t>
            </a:r>
            <a:r>
              <a:rPr lang="nl-NL" sz="9600" dirty="0" smtClean="0"/>
              <a:t>k</a:t>
            </a:r>
          </a:p>
          <a:p>
            <a:r>
              <a:rPr lang="nl-NL" sz="9600" dirty="0" smtClean="0"/>
              <a:t>d</a:t>
            </a:r>
            <a:r>
              <a:rPr lang="nl-NL" sz="9600" dirty="0" smtClean="0">
                <a:solidFill>
                  <a:srgbClr val="00B0F0"/>
                </a:solidFill>
              </a:rPr>
              <a:t>i</a:t>
            </a:r>
            <a:r>
              <a:rPr lang="nl-NL" sz="9600" dirty="0" smtClean="0"/>
              <a:t>k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3827979533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245990" y="1180212"/>
            <a:ext cx="31683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/>
              <a:t>z</a:t>
            </a:r>
            <a:r>
              <a:rPr lang="nl-NL" sz="9600" dirty="0" smtClean="0">
                <a:solidFill>
                  <a:srgbClr val="00B0F0"/>
                </a:solidFill>
              </a:rPr>
              <a:t>ij</a:t>
            </a:r>
          </a:p>
          <a:p>
            <a:r>
              <a:rPr lang="nl-NL" sz="9600" dirty="0"/>
              <a:t>m</a:t>
            </a:r>
            <a:r>
              <a:rPr lang="nl-NL" sz="9600" dirty="0" smtClean="0">
                <a:solidFill>
                  <a:srgbClr val="00B0F0"/>
                </a:solidFill>
              </a:rPr>
              <a:t>ij</a:t>
            </a:r>
          </a:p>
          <a:p>
            <a:r>
              <a:rPr lang="nl-NL" sz="9600" dirty="0" smtClean="0"/>
              <a:t>h</a:t>
            </a:r>
            <a:r>
              <a:rPr lang="nl-NL" sz="9600" dirty="0" smtClean="0">
                <a:solidFill>
                  <a:srgbClr val="00B0F0"/>
                </a:solidFill>
              </a:rPr>
              <a:t>ij</a:t>
            </a:r>
            <a:endParaRPr lang="nl-NL" sz="9600" dirty="0" smtClean="0"/>
          </a:p>
        </p:txBody>
      </p:sp>
    </p:spTree>
    <p:extLst>
      <p:ext uri="{BB962C8B-B14F-4D97-AF65-F5344CB8AC3E}">
        <p14:creationId xmlns:p14="http://schemas.microsoft.com/office/powerpoint/2010/main" val="552433906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6" descr="Afbeeldingsresultaat voor bewegende sinterklaas plaatj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086" y="620688"/>
            <a:ext cx="565777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281949"/>
      </p:ext>
    </p:extLst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259632" y="1163638"/>
            <a:ext cx="26642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/>
              <a:t>b</a:t>
            </a:r>
            <a:r>
              <a:rPr lang="nl-NL" sz="9600" dirty="0" smtClean="0">
                <a:solidFill>
                  <a:srgbClr val="00B0F0"/>
                </a:solidFill>
              </a:rPr>
              <a:t>e</a:t>
            </a:r>
            <a:r>
              <a:rPr lang="nl-NL" sz="9600" dirty="0" smtClean="0"/>
              <a:t>s</a:t>
            </a:r>
          </a:p>
          <a:p>
            <a:r>
              <a:rPr lang="nl-NL" sz="9600" dirty="0" smtClean="0">
                <a:solidFill>
                  <a:srgbClr val="00B0F0"/>
                </a:solidFill>
              </a:rPr>
              <a:t>e</a:t>
            </a:r>
            <a:r>
              <a:rPr lang="nl-NL" sz="9600" dirty="0" smtClean="0"/>
              <a:t>s</a:t>
            </a:r>
          </a:p>
          <a:p>
            <a:r>
              <a:rPr lang="nl-NL" sz="9600" dirty="0" smtClean="0"/>
              <a:t>z</a:t>
            </a:r>
            <a:r>
              <a:rPr lang="nl-NL" sz="9600" dirty="0" smtClean="0">
                <a:solidFill>
                  <a:srgbClr val="00B0F0"/>
                </a:solidFill>
              </a:rPr>
              <a:t>e</a:t>
            </a:r>
            <a:r>
              <a:rPr lang="nl-NL" sz="9600" dirty="0" smtClean="0"/>
              <a:t>s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164614320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259632" y="1163638"/>
            <a:ext cx="26642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/>
              <a:t>d</a:t>
            </a:r>
            <a:r>
              <a:rPr lang="nl-NL" sz="9600" dirty="0" smtClean="0">
                <a:solidFill>
                  <a:srgbClr val="00B0F0"/>
                </a:solidFill>
              </a:rPr>
              <a:t>aa</a:t>
            </a:r>
            <a:r>
              <a:rPr lang="nl-NL" sz="9600" dirty="0" smtClean="0"/>
              <a:t>r</a:t>
            </a:r>
          </a:p>
          <a:p>
            <a:r>
              <a:rPr lang="nl-NL" sz="9600" dirty="0" smtClean="0"/>
              <a:t>d</a:t>
            </a:r>
            <a:r>
              <a:rPr lang="nl-NL" sz="9600" dirty="0" smtClean="0">
                <a:solidFill>
                  <a:srgbClr val="00B0F0"/>
                </a:solidFill>
              </a:rPr>
              <a:t>aa</a:t>
            </a:r>
            <a:r>
              <a:rPr lang="nl-NL" sz="9600" dirty="0" smtClean="0"/>
              <a:t>n</a:t>
            </a:r>
          </a:p>
          <a:p>
            <a:r>
              <a:rPr lang="nl-NL" sz="9600" dirty="0" smtClean="0"/>
              <a:t>d</a:t>
            </a:r>
            <a:r>
              <a:rPr lang="nl-NL" sz="9600" dirty="0" smtClean="0">
                <a:solidFill>
                  <a:srgbClr val="00B0F0"/>
                </a:solidFill>
              </a:rPr>
              <a:t>e</a:t>
            </a:r>
            <a:r>
              <a:rPr lang="nl-NL" sz="9600" dirty="0" smtClean="0"/>
              <a:t>n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164614320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Afbeeldingsresultaat voor piet die pepernoten strooit bewegend plaatj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33123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047137"/>
      </p:ext>
    </p:extLst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255862" y="1180211"/>
            <a:ext cx="33123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/>
              <a:t>d</a:t>
            </a:r>
            <a:r>
              <a:rPr lang="nl-NL" sz="9600" dirty="0" smtClean="0">
                <a:solidFill>
                  <a:srgbClr val="00B0F0"/>
                </a:solidFill>
              </a:rPr>
              <a:t>oe</a:t>
            </a:r>
          </a:p>
          <a:p>
            <a:r>
              <a:rPr lang="nl-NL" sz="9600" dirty="0" smtClean="0"/>
              <a:t>d</a:t>
            </a:r>
            <a:r>
              <a:rPr lang="nl-NL" sz="9600" dirty="0" smtClean="0">
                <a:solidFill>
                  <a:srgbClr val="00B0F0"/>
                </a:solidFill>
              </a:rPr>
              <a:t>ij</a:t>
            </a:r>
          </a:p>
          <a:p>
            <a:r>
              <a:rPr lang="nl-NL" sz="9600" dirty="0" smtClean="0"/>
              <a:t>d</a:t>
            </a:r>
            <a:r>
              <a:rPr lang="nl-NL" sz="9600" dirty="0" smtClean="0">
                <a:solidFill>
                  <a:srgbClr val="00B0F0"/>
                </a:solidFill>
              </a:rPr>
              <a:t>ij</a:t>
            </a:r>
            <a:r>
              <a:rPr lang="nl-NL" sz="9600" dirty="0" smtClean="0"/>
              <a:t>k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552433906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043608" y="1180211"/>
            <a:ext cx="26642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/>
              <a:t>t</a:t>
            </a:r>
            <a:r>
              <a:rPr lang="nl-NL" sz="9600" dirty="0" smtClean="0">
                <a:solidFill>
                  <a:srgbClr val="00B0F0"/>
                </a:solidFill>
              </a:rPr>
              <a:t>ij</a:t>
            </a:r>
            <a:endParaRPr lang="nl-NL" sz="9600" dirty="0" smtClean="0"/>
          </a:p>
          <a:p>
            <a:r>
              <a:rPr lang="nl-NL" sz="9600" dirty="0" smtClean="0"/>
              <a:t>z</a:t>
            </a:r>
            <a:r>
              <a:rPr lang="nl-NL" sz="9600" dirty="0" smtClean="0">
                <a:solidFill>
                  <a:srgbClr val="00B0F0"/>
                </a:solidFill>
              </a:rPr>
              <a:t>ij</a:t>
            </a:r>
            <a:endParaRPr lang="nl-NL" sz="9600" dirty="0" smtClean="0"/>
          </a:p>
          <a:p>
            <a:r>
              <a:rPr lang="nl-NL" sz="9600" dirty="0" smtClean="0"/>
              <a:t>z</a:t>
            </a:r>
            <a:r>
              <a:rPr lang="nl-NL" sz="9600" dirty="0" smtClean="0">
                <a:solidFill>
                  <a:srgbClr val="00B0F0"/>
                </a:solidFill>
              </a:rPr>
              <a:t>ij</a:t>
            </a:r>
            <a:r>
              <a:rPr lang="nl-NL" sz="9600" dirty="0" smtClean="0"/>
              <a:t>n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552433906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" descr="http://www.animatiesite.nl/sinterklaas/piet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3608" y="613349"/>
            <a:ext cx="3744415" cy="48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071869"/>
      </p:ext>
    </p:extLst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971600" y="1146176"/>
            <a:ext cx="33123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/>
              <a:t>h</a:t>
            </a:r>
            <a:r>
              <a:rPr lang="nl-NL" sz="9600" dirty="0" smtClean="0">
                <a:solidFill>
                  <a:srgbClr val="00B0F0"/>
                </a:solidFill>
              </a:rPr>
              <a:t>oo</a:t>
            </a:r>
            <a:r>
              <a:rPr lang="nl-NL" sz="9600" dirty="0" smtClean="0"/>
              <a:t>rt</a:t>
            </a:r>
            <a:endParaRPr lang="nl-NL" sz="9600" dirty="0" smtClean="0"/>
          </a:p>
          <a:p>
            <a:r>
              <a:rPr lang="nl-NL" sz="9600" dirty="0" smtClean="0"/>
              <a:t>st</a:t>
            </a:r>
            <a:r>
              <a:rPr lang="nl-NL" sz="9600" dirty="0" smtClean="0">
                <a:solidFill>
                  <a:srgbClr val="00B0F0"/>
                </a:solidFill>
              </a:rPr>
              <a:t>aa</a:t>
            </a:r>
            <a:r>
              <a:rPr lang="nl-NL" sz="9600" dirty="0" smtClean="0"/>
              <a:t>r</a:t>
            </a:r>
          </a:p>
          <a:p>
            <a:r>
              <a:rPr lang="nl-NL" sz="9600" dirty="0" smtClean="0"/>
              <a:t>sm</a:t>
            </a:r>
            <a:r>
              <a:rPr lang="nl-NL" sz="9600" dirty="0" smtClean="0">
                <a:solidFill>
                  <a:srgbClr val="00B0F0"/>
                </a:solidFill>
              </a:rPr>
              <a:t>ee</a:t>
            </a:r>
            <a:r>
              <a:rPr lang="nl-NL" sz="9600" dirty="0" smtClean="0"/>
              <a:t>r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552433906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259632" y="1163638"/>
            <a:ext cx="36724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/>
              <a:t>t</a:t>
            </a:r>
            <a:r>
              <a:rPr lang="nl-NL" sz="9600" dirty="0" smtClean="0">
                <a:solidFill>
                  <a:srgbClr val="00B0F0"/>
                </a:solidFill>
              </a:rPr>
              <a:t>aa</a:t>
            </a:r>
            <a:r>
              <a:rPr lang="nl-NL" sz="9600" dirty="0" smtClean="0"/>
              <a:t>rt</a:t>
            </a:r>
          </a:p>
          <a:p>
            <a:r>
              <a:rPr lang="nl-NL" sz="9600" dirty="0" smtClean="0"/>
              <a:t>tr</a:t>
            </a:r>
            <a:r>
              <a:rPr lang="nl-NL" sz="9600" dirty="0" smtClean="0">
                <a:solidFill>
                  <a:srgbClr val="00B0F0"/>
                </a:solidFill>
              </a:rPr>
              <a:t>oe</a:t>
            </a:r>
            <a:r>
              <a:rPr lang="nl-NL" sz="9600" dirty="0" smtClean="0"/>
              <a:t>p</a:t>
            </a:r>
          </a:p>
          <a:p>
            <a:r>
              <a:rPr lang="nl-NL" sz="9600" dirty="0" smtClean="0"/>
              <a:t>dr</a:t>
            </a:r>
            <a:r>
              <a:rPr lang="nl-NL" sz="9600" dirty="0" smtClean="0">
                <a:solidFill>
                  <a:srgbClr val="00B0F0"/>
                </a:solidFill>
              </a:rPr>
              <a:t>oo</a:t>
            </a:r>
            <a:r>
              <a:rPr lang="nl-NL" sz="9600" dirty="0" smtClean="0"/>
              <a:t>m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552433906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4" descr="http://www.animatiesite.nl/sinterklaas/sintmijter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393643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202331"/>
      </p:ext>
    </p:extLst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672" y="647649"/>
            <a:ext cx="4464496" cy="587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67544" y="647277"/>
            <a:ext cx="50988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6600" dirty="0" smtClean="0"/>
              <a:t>G</a:t>
            </a:r>
            <a:r>
              <a:rPr lang="nl-NL" sz="6600" dirty="0" smtClean="0">
                <a:solidFill>
                  <a:srgbClr val="00B0F0"/>
                </a:solidFill>
              </a:rPr>
              <a:t>oe</a:t>
            </a:r>
            <a:r>
              <a:rPr lang="nl-NL" sz="6600" dirty="0" smtClean="0"/>
              <a:t>d g</a:t>
            </a:r>
            <a:r>
              <a:rPr lang="nl-NL" sz="6600" dirty="0" smtClean="0">
                <a:solidFill>
                  <a:srgbClr val="00B0F0"/>
                </a:solidFill>
              </a:rPr>
              <a:t>e</a:t>
            </a:r>
            <a:r>
              <a:rPr lang="nl-NL" sz="6600" dirty="0" smtClean="0"/>
              <a:t>l</a:t>
            </a:r>
            <a:r>
              <a:rPr lang="nl-NL" sz="6600" dirty="0" smtClean="0">
                <a:solidFill>
                  <a:srgbClr val="00B0F0"/>
                </a:solidFill>
              </a:rPr>
              <a:t>e</a:t>
            </a:r>
            <a:r>
              <a:rPr lang="nl-NL" sz="6600" dirty="0" smtClean="0"/>
              <a:t>z</a:t>
            </a:r>
            <a:r>
              <a:rPr lang="nl-NL" sz="6600" dirty="0" smtClean="0">
                <a:solidFill>
                  <a:srgbClr val="00B0F0"/>
                </a:solidFill>
              </a:rPr>
              <a:t>e</a:t>
            </a:r>
            <a:r>
              <a:rPr lang="nl-NL" sz="6600" dirty="0" smtClean="0"/>
              <a:t>n!</a:t>
            </a:r>
            <a:endParaRPr lang="nl-NL" sz="6600" dirty="0"/>
          </a:p>
        </p:txBody>
      </p:sp>
    </p:spTree>
    <p:extLst>
      <p:ext uri="{BB962C8B-B14F-4D97-AF65-F5344CB8AC3E}">
        <p14:creationId xmlns:p14="http://schemas.microsoft.com/office/powerpoint/2010/main" val="72894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259632" y="1163638"/>
            <a:ext cx="26642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/>
              <a:t>b</a:t>
            </a:r>
            <a:r>
              <a:rPr lang="nl-NL" sz="9600" dirty="0" smtClean="0">
                <a:solidFill>
                  <a:srgbClr val="00B0F0"/>
                </a:solidFill>
              </a:rPr>
              <a:t>oo</a:t>
            </a:r>
            <a:r>
              <a:rPr lang="nl-NL" sz="9600" dirty="0" smtClean="0"/>
              <a:t>t</a:t>
            </a:r>
          </a:p>
          <a:p>
            <a:r>
              <a:rPr lang="nl-NL" sz="9600" dirty="0"/>
              <a:t>v</a:t>
            </a:r>
            <a:r>
              <a:rPr lang="nl-NL" sz="9600" dirty="0" smtClean="0">
                <a:solidFill>
                  <a:srgbClr val="00B0F0"/>
                </a:solidFill>
              </a:rPr>
              <a:t>aa</a:t>
            </a:r>
            <a:r>
              <a:rPr lang="nl-NL" sz="9600" dirty="0" smtClean="0"/>
              <a:t>r</a:t>
            </a:r>
          </a:p>
          <a:p>
            <a:r>
              <a:rPr lang="nl-NL" sz="9600" dirty="0"/>
              <a:t>z</a:t>
            </a:r>
            <a:r>
              <a:rPr lang="nl-NL" sz="9600" dirty="0" smtClean="0">
                <a:solidFill>
                  <a:srgbClr val="00B0F0"/>
                </a:solidFill>
              </a:rPr>
              <a:t>ee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4161564117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259632" y="1163638"/>
            <a:ext cx="30243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/>
              <a:t>h</a:t>
            </a:r>
            <a:r>
              <a:rPr lang="nl-NL" sz="9600" dirty="0" smtClean="0">
                <a:solidFill>
                  <a:srgbClr val="00B0F0"/>
                </a:solidFill>
              </a:rPr>
              <a:t>ee</a:t>
            </a:r>
            <a:r>
              <a:rPr lang="nl-NL" sz="9600" dirty="0" smtClean="0"/>
              <a:t>r</a:t>
            </a:r>
            <a:endParaRPr lang="nl-NL" sz="9600" dirty="0" smtClean="0"/>
          </a:p>
          <a:p>
            <a:r>
              <a:rPr lang="nl-NL" sz="9600" dirty="0" smtClean="0"/>
              <a:t>v</a:t>
            </a:r>
            <a:r>
              <a:rPr lang="nl-NL" sz="9600" dirty="0" smtClean="0">
                <a:solidFill>
                  <a:srgbClr val="00B0F0"/>
                </a:solidFill>
              </a:rPr>
              <a:t>ee</a:t>
            </a:r>
            <a:r>
              <a:rPr lang="nl-NL" sz="9600" dirty="0" smtClean="0"/>
              <a:t>r</a:t>
            </a:r>
            <a:endParaRPr lang="nl-NL" sz="9600" dirty="0" smtClean="0"/>
          </a:p>
          <a:p>
            <a:r>
              <a:rPr lang="nl-NL" sz="9600" dirty="0" smtClean="0"/>
              <a:t>v</a:t>
            </a:r>
            <a:r>
              <a:rPr lang="nl-NL" sz="9600" dirty="0" smtClean="0">
                <a:solidFill>
                  <a:srgbClr val="00B0F0"/>
                </a:solidFill>
              </a:rPr>
              <a:t>oo</a:t>
            </a:r>
            <a:r>
              <a:rPr lang="nl-NL" sz="9600" dirty="0" smtClean="0"/>
              <a:t>r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552433906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2" descr="http://www.animatiesite.nl/sinterklaas/sintpiet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24744"/>
            <a:ext cx="261101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281949"/>
      </p:ext>
    </p:extLst>
  </p:cSld>
  <p:clrMapOvr>
    <a:masterClrMapping/>
  </p:clrMapOvr>
  <p:transition spd="med"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259632" y="1163638"/>
            <a:ext cx="26642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solidFill>
                  <a:srgbClr val="00B0F0"/>
                </a:solidFill>
              </a:rPr>
              <a:t>oo</a:t>
            </a:r>
            <a:r>
              <a:rPr lang="nl-NL" sz="9600" dirty="0" smtClean="0"/>
              <a:t>r</a:t>
            </a:r>
          </a:p>
          <a:p>
            <a:r>
              <a:rPr lang="nl-NL" sz="9600" dirty="0" smtClean="0"/>
              <a:t>b</a:t>
            </a:r>
            <a:r>
              <a:rPr lang="nl-NL" sz="9600" dirty="0" smtClean="0">
                <a:solidFill>
                  <a:srgbClr val="00B0F0"/>
                </a:solidFill>
              </a:rPr>
              <a:t>oo</a:t>
            </a:r>
            <a:r>
              <a:rPr lang="nl-NL" sz="9600" dirty="0" smtClean="0"/>
              <a:t>r</a:t>
            </a:r>
          </a:p>
          <a:p>
            <a:r>
              <a:rPr lang="nl-NL" sz="9600" dirty="0" smtClean="0"/>
              <a:t>d</a:t>
            </a:r>
            <a:r>
              <a:rPr lang="nl-NL" sz="9600" dirty="0" smtClean="0">
                <a:solidFill>
                  <a:srgbClr val="00B0F0"/>
                </a:solidFill>
              </a:rPr>
              <a:t>oo</a:t>
            </a:r>
            <a:r>
              <a:rPr lang="nl-NL" sz="9600" dirty="0" smtClean="0"/>
              <a:t>r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552433906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888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7500" b="1" dirty="0" smtClean="0">
                <a:solidFill>
                  <a:srgbClr val="FFFFFF"/>
                </a:solidFill>
              </a:rPr>
              <a:t>zes</a:t>
            </a:r>
            <a:r>
              <a:rPr lang="nl-NL" sz="27500" b="1" dirty="0" smtClean="0"/>
              <a:t>  </a:t>
            </a:r>
            <a:endParaRPr lang="nl-NL" sz="275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259632" y="1163638"/>
            <a:ext cx="33123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/>
              <a:t>d</a:t>
            </a:r>
            <a:r>
              <a:rPr lang="nl-NL" sz="9600" dirty="0" smtClean="0">
                <a:solidFill>
                  <a:srgbClr val="00B0F0"/>
                </a:solidFill>
              </a:rPr>
              <a:t>i</a:t>
            </a:r>
            <a:r>
              <a:rPr lang="nl-NL" sz="9600" dirty="0" smtClean="0"/>
              <a:t>t</a:t>
            </a:r>
          </a:p>
          <a:p>
            <a:r>
              <a:rPr lang="nl-NL" sz="9600" dirty="0" smtClean="0"/>
              <a:t>d</a:t>
            </a:r>
            <a:r>
              <a:rPr lang="nl-NL" sz="9600" dirty="0" smtClean="0">
                <a:solidFill>
                  <a:srgbClr val="00B0F0"/>
                </a:solidFill>
              </a:rPr>
              <a:t>i</a:t>
            </a:r>
            <a:r>
              <a:rPr lang="nl-NL" sz="9600" dirty="0" smtClean="0"/>
              <a:t>k</a:t>
            </a:r>
          </a:p>
          <a:p>
            <a:r>
              <a:rPr lang="nl-NL" sz="9600" dirty="0" smtClean="0"/>
              <a:t>v</a:t>
            </a:r>
            <a:r>
              <a:rPr lang="nl-NL" sz="9600" dirty="0" smtClean="0">
                <a:solidFill>
                  <a:srgbClr val="00B0F0"/>
                </a:solidFill>
              </a:rPr>
              <a:t>i</a:t>
            </a:r>
            <a:r>
              <a:rPr lang="nl-NL" sz="9600" dirty="0" smtClean="0"/>
              <a:t>k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552433906"/>
      </p:ext>
    </p:extLst>
  </p:cSld>
  <p:clrMapOvr>
    <a:masterClrMapping/>
  </p:clrMapOvr>
  <p:transition spd="med" advTm="4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imatieplaatjes.nl/achtergronden/sinterklaasachtergrond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7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http://www.animatiesite.nl/sinterklaas/sintpiet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5665"/>
            <a:ext cx="2232248" cy="616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281949"/>
      </p:ext>
    </p:extLst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83</Words>
  <Application>Microsoft Office PowerPoint</Application>
  <PresentationFormat>Diavoorstelling (4:3)</PresentationFormat>
  <Paragraphs>81</Paragraphs>
  <Slides>30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3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Onderwijsstichting Arcade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Suzan Kwant</dc:creator>
  <cp:lastModifiedBy>Windows-gebruiker</cp:lastModifiedBy>
  <cp:revision>11</cp:revision>
  <dcterms:created xsi:type="dcterms:W3CDTF">2018-10-21T08:08:55Z</dcterms:created>
  <dcterms:modified xsi:type="dcterms:W3CDTF">2018-11-25T14:40:31Z</dcterms:modified>
</cp:coreProperties>
</file>