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62" r:id="rId3"/>
    <p:sldId id="265" r:id="rId4"/>
    <p:sldId id="264" r:id="rId5"/>
    <p:sldId id="263" r:id="rId6"/>
    <p:sldId id="260" r:id="rId7"/>
    <p:sldId id="261" r:id="rId8"/>
    <p:sldId id="259" r:id="rId9"/>
    <p:sldId id="258" r:id="rId10"/>
    <p:sldId id="256" r:id="rId11"/>
    <p:sldId id="266" r:id="rId12"/>
    <p:sldId id="257" r:id="rId13"/>
    <p:sldId id="267" r:id="rId14"/>
    <p:sldId id="269" r:id="rId15"/>
    <p:sldId id="270" r:id="rId16"/>
  </p:sldIdLst>
  <p:sldSz cx="9144000" cy="6858000" type="screen4x3"/>
  <p:notesSz cx="10002838" cy="68770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102" cy="3437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6428" y="0"/>
            <a:ext cx="4334102" cy="3437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8DF2D-6B0D-4A4C-BC56-8A8B0C701B12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32160"/>
            <a:ext cx="4334102" cy="3437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6428" y="6532160"/>
            <a:ext cx="4334102" cy="3437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63B24-2C71-4F34-8E41-FBE1C4E774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19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5962" y="0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9C405200-083B-44BA-8148-F7F39121E6A2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2950" y="515938"/>
            <a:ext cx="3436938" cy="2578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0284" y="3266599"/>
            <a:ext cx="8002270" cy="3094672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532004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5962" y="6532004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8D7D8AA4-C798-49C1-8FD0-B122224EA8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73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8AA4-C798-49C1-8FD0-B122224EA88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59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8AA4-C798-49C1-8FD0-B122224EA88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59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68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5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58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89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14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78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5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9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46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0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00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28B9-222B-4C01-BA35-85EED2E81CC8}" type="datetimeFigureOut">
              <a:rPr lang="nl-NL" smtClean="0"/>
              <a:t>11-11-2012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DE080-9E6B-48AE-80EE-30FFEBAC45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48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E:\DCIM\101NIKON\DSCN03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464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99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9702"/>
          <a:stretch/>
        </p:blipFill>
        <p:spPr bwMode="auto">
          <a:xfrm>
            <a:off x="2669438" y="4030939"/>
            <a:ext cx="1106391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vonnetje.isdenaam.nl/homepage/show/59773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" y="4333880"/>
            <a:ext cx="2658667" cy="25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56" y="1973177"/>
            <a:ext cx="23050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58" y="871583"/>
            <a:ext cx="21145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1" y="2843701"/>
            <a:ext cx="15811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23296"/>
          <a:stretch/>
        </p:blipFill>
        <p:spPr bwMode="auto">
          <a:xfrm>
            <a:off x="2841281" y="779211"/>
            <a:ext cx="1063498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7958">
            <a:off x="3292312" y="5020161"/>
            <a:ext cx="23050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9336">
            <a:off x="6840114" y="4510682"/>
            <a:ext cx="23050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186"/>
            <a:ext cx="23050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19" y="2347220"/>
            <a:ext cx="15795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7" y="2728949"/>
            <a:ext cx="23050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01" y="1015200"/>
            <a:ext cx="2071377" cy="186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9"/>
          <a:stretch/>
        </p:blipFill>
        <p:spPr bwMode="auto">
          <a:xfrm>
            <a:off x="3904778" y="90155"/>
            <a:ext cx="1288464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r="18429"/>
          <a:stretch/>
        </p:blipFill>
        <p:spPr bwMode="auto">
          <a:xfrm>
            <a:off x="3904779" y="3382469"/>
            <a:ext cx="1097816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9"/>
          <a:stretch/>
        </p:blipFill>
        <p:spPr bwMode="auto">
          <a:xfrm>
            <a:off x="5480526" y="5085184"/>
            <a:ext cx="1288464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41061" y="1377390"/>
            <a:ext cx="83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err="1" smtClean="0"/>
              <a:t>aa</a:t>
            </a:r>
            <a:endParaRPr lang="nl-NL" sz="4000" dirty="0"/>
          </a:p>
        </p:txBody>
      </p:sp>
      <p:sp>
        <p:nvSpPr>
          <p:cNvPr id="26" name="Tekstvak 25"/>
          <p:cNvSpPr txBox="1"/>
          <p:nvPr/>
        </p:nvSpPr>
        <p:spPr>
          <a:xfrm>
            <a:off x="4118285" y="3647965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p</a:t>
            </a:r>
            <a:endParaRPr lang="nl-NL" sz="4000" dirty="0"/>
          </a:p>
        </p:txBody>
      </p:sp>
      <p:sp>
        <p:nvSpPr>
          <p:cNvPr id="27" name="Tekstvak 26"/>
          <p:cNvSpPr txBox="1"/>
          <p:nvPr/>
        </p:nvSpPr>
        <p:spPr>
          <a:xfrm>
            <a:off x="787244" y="2881151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e</a:t>
            </a:r>
            <a:endParaRPr lang="nl-NL" sz="4000" dirty="0"/>
          </a:p>
        </p:txBody>
      </p:sp>
      <p:sp>
        <p:nvSpPr>
          <p:cNvPr id="28" name="Tekstvak 27"/>
          <p:cNvSpPr txBox="1"/>
          <p:nvPr/>
        </p:nvSpPr>
        <p:spPr>
          <a:xfrm>
            <a:off x="4320496" y="352728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t</a:t>
            </a:r>
            <a:endParaRPr lang="nl-NL" sz="4000" dirty="0"/>
          </a:p>
        </p:txBody>
      </p:sp>
      <p:sp>
        <p:nvSpPr>
          <p:cNvPr id="29" name="Tekstvak 28"/>
          <p:cNvSpPr txBox="1"/>
          <p:nvPr/>
        </p:nvSpPr>
        <p:spPr>
          <a:xfrm>
            <a:off x="4254708" y="5548907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r</a:t>
            </a:r>
            <a:endParaRPr lang="nl-NL" sz="4000" dirty="0"/>
          </a:p>
        </p:txBody>
      </p:sp>
      <p:sp>
        <p:nvSpPr>
          <p:cNvPr id="30" name="Tekstvak 29"/>
          <p:cNvSpPr txBox="1"/>
          <p:nvPr/>
        </p:nvSpPr>
        <p:spPr>
          <a:xfrm>
            <a:off x="5376575" y="3515214"/>
            <a:ext cx="808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err="1" smtClean="0"/>
              <a:t>ee</a:t>
            </a:r>
            <a:endParaRPr lang="nl-NL" sz="4000" dirty="0"/>
          </a:p>
        </p:txBody>
      </p:sp>
      <p:sp>
        <p:nvSpPr>
          <p:cNvPr id="31" name="Tekstvak 30"/>
          <p:cNvSpPr txBox="1"/>
          <p:nvPr/>
        </p:nvSpPr>
        <p:spPr>
          <a:xfrm>
            <a:off x="5002595" y="1720759"/>
            <a:ext cx="747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err="1" smtClean="0"/>
              <a:t>oo</a:t>
            </a:r>
            <a:endParaRPr lang="nl-NL" sz="4000" dirty="0"/>
          </a:p>
        </p:txBody>
      </p:sp>
      <p:sp>
        <p:nvSpPr>
          <p:cNvPr id="32" name="Tekstvak 31"/>
          <p:cNvSpPr txBox="1"/>
          <p:nvPr/>
        </p:nvSpPr>
        <p:spPr>
          <a:xfrm>
            <a:off x="2952603" y="4330571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n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6984664" y="982838"/>
            <a:ext cx="952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oe</a:t>
            </a:r>
            <a:endParaRPr lang="nl-NL" sz="4000" dirty="0"/>
          </a:p>
        </p:txBody>
      </p:sp>
      <p:sp>
        <p:nvSpPr>
          <p:cNvPr id="34" name="Tekstvak 33"/>
          <p:cNvSpPr txBox="1"/>
          <p:nvPr/>
        </p:nvSpPr>
        <p:spPr>
          <a:xfrm>
            <a:off x="3134531" y="1023447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s</a:t>
            </a:r>
            <a:endParaRPr lang="nl-NL" sz="4000" dirty="0"/>
          </a:p>
        </p:txBody>
      </p:sp>
      <p:sp>
        <p:nvSpPr>
          <p:cNvPr id="35" name="Tekstvak 34"/>
          <p:cNvSpPr txBox="1"/>
          <p:nvPr/>
        </p:nvSpPr>
        <p:spPr>
          <a:xfrm>
            <a:off x="7397160" y="5020873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a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7937220" y="2586136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b</a:t>
            </a:r>
            <a:endParaRPr lang="nl-NL" sz="4000" dirty="0"/>
          </a:p>
        </p:txBody>
      </p:sp>
      <p:sp>
        <p:nvSpPr>
          <p:cNvPr id="37" name="Tekstvak 36"/>
          <p:cNvSpPr txBox="1"/>
          <p:nvPr/>
        </p:nvSpPr>
        <p:spPr>
          <a:xfrm>
            <a:off x="5915042" y="5347182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v</a:t>
            </a:r>
            <a:endParaRPr lang="nl-NL" sz="4000" dirty="0"/>
          </a:p>
        </p:txBody>
      </p:sp>
      <p:pic>
        <p:nvPicPr>
          <p:cNvPr id="38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9702"/>
          <a:stretch/>
        </p:blipFill>
        <p:spPr bwMode="auto">
          <a:xfrm>
            <a:off x="7067567" y="3378909"/>
            <a:ext cx="1106391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9702"/>
          <a:stretch/>
        </p:blipFill>
        <p:spPr bwMode="auto">
          <a:xfrm>
            <a:off x="1817957" y="-33966"/>
            <a:ext cx="1106391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kstvak 40"/>
          <p:cNvSpPr txBox="1"/>
          <p:nvPr/>
        </p:nvSpPr>
        <p:spPr>
          <a:xfrm>
            <a:off x="7350732" y="3625994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i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2101122" y="225223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m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2412543" y="2827494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k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4599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/>
              <a:t>w</a:t>
            </a:r>
            <a:r>
              <a:rPr lang="nl-NL" sz="6600" dirty="0" smtClean="0"/>
              <a:t>oordjes </a:t>
            </a:r>
            <a:endParaRPr lang="nl-NL" sz="6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0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vak 22"/>
          <p:cNvSpPr txBox="1"/>
          <p:nvPr/>
        </p:nvSpPr>
        <p:spPr>
          <a:xfrm>
            <a:off x="6746316" y="4788243"/>
            <a:ext cx="135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zoen</a:t>
            </a:r>
            <a:endParaRPr lang="nl-NL" sz="4000" dirty="0"/>
          </a:p>
        </p:txBody>
      </p:sp>
      <p:sp>
        <p:nvSpPr>
          <p:cNvPr id="22" name="Tekstvak 21"/>
          <p:cNvSpPr txBox="1"/>
          <p:nvPr/>
        </p:nvSpPr>
        <p:spPr>
          <a:xfrm>
            <a:off x="7020272" y="278092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zoon</a:t>
            </a:r>
            <a:endParaRPr lang="nl-NL" sz="4000" dirty="0"/>
          </a:p>
        </p:txBody>
      </p:sp>
      <p:sp>
        <p:nvSpPr>
          <p:cNvPr id="19" name="Tekstvak 18"/>
          <p:cNvSpPr txBox="1"/>
          <p:nvPr/>
        </p:nvSpPr>
        <p:spPr>
          <a:xfrm>
            <a:off x="6734886" y="525693"/>
            <a:ext cx="128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pit</a:t>
            </a:r>
            <a:endParaRPr lang="nl-NL" sz="4000" dirty="0"/>
          </a:p>
        </p:txBody>
      </p:sp>
      <p:sp>
        <p:nvSpPr>
          <p:cNvPr id="24" name="Tekstvak 23"/>
          <p:cNvSpPr txBox="1"/>
          <p:nvPr/>
        </p:nvSpPr>
        <p:spPr>
          <a:xfrm>
            <a:off x="4499992" y="5157575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zin</a:t>
            </a:r>
            <a:endParaRPr lang="nl-NL" sz="4000" dirty="0"/>
          </a:p>
        </p:txBody>
      </p:sp>
      <p:sp>
        <p:nvSpPr>
          <p:cNvPr id="20" name="Tekstvak 19"/>
          <p:cNvSpPr txBox="1"/>
          <p:nvPr/>
        </p:nvSpPr>
        <p:spPr>
          <a:xfrm>
            <a:off x="4499992" y="350100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dit</a:t>
            </a:r>
            <a:endParaRPr lang="nl-NL" sz="4000" dirty="0"/>
          </a:p>
        </p:txBody>
      </p:sp>
      <p:sp>
        <p:nvSpPr>
          <p:cNvPr id="18" name="Tekstvak 17"/>
          <p:cNvSpPr txBox="1"/>
          <p:nvPr/>
        </p:nvSpPr>
        <p:spPr>
          <a:xfrm>
            <a:off x="4283968" y="148478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zeem</a:t>
            </a:r>
            <a:endParaRPr lang="nl-NL" sz="4000" dirty="0"/>
          </a:p>
        </p:txBody>
      </p:sp>
      <p:sp>
        <p:nvSpPr>
          <p:cNvPr id="25" name="Tekstvak 24"/>
          <p:cNvSpPr txBox="1"/>
          <p:nvPr/>
        </p:nvSpPr>
        <p:spPr>
          <a:xfrm>
            <a:off x="1619672" y="5342241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mis</a:t>
            </a:r>
            <a:endParaRPr lang="nl-NL" sz="4000" dirty="0"/>
          </a:p>
        </p:txBody>
      </p:sp>
      <p:sp>
        <p:nvSpPr>
          <p:cNvPr id="21" name="Tekstvak 20"/>
          <p:cNvSpPr txBox="1"/>
          <p:nvPr/>
        </p:nvSpPr>
        <p:spPr>
          <a:xfrm>
            <a:off x="917518" y="3637589"/>
            <a:ext cx="134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zit</a:t>
            </a:r>
            <a:endParaRPr lang="nl-NL" sz="4000" dirty="0"/>
          </a:p>
        </p:txBody>
      </p:sp>
      <p:sp>
        <p:nvSpPr>
          <p:cNvPr id="17" name="Tekstvak 16"/>
          <p:cNvSpPr txBox="1"/>
          <p:nvPr/>
        </p:nvSpPr>
        <p:spPr>
          <a:xfrm>
            <a:off x="1474079" y="227687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zeep</a:t>
            </a:r>
            <a:endParaRPr lang="nl-NL" sz="4000" dirty="0"/>
          </a:p>
        </p:txBody>
      </p:sp>
      <p:sp>
        <p:nvSpPr>
          <p:cNvPr id="7" name="Tekstvak 6"/>
          <p:cNvSpPr txBox="1"/>
          <p:nvPr/>
        </p:nvSpPr>
        <p:spPr>
          <a:xfrm>
            <a:off x="1403648" y="54332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zee</a:t>
            </a:r>
            <a:endParaRPr lang="nl-NL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4" y="176892"/>
            <a:ext cx="26892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6396461" y="2212345"/>
            <a:ext cx="2687783" cy="164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997464" y="1712729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611560" y="3167187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996039" y="4869160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3995936" y="4788243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6483122" y="4283706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 rot="20534841">
            <a:off x="3871177" y="2932171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 rot="20455054">
            <a:off x="3800283" y="919751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6396461" y="160917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0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6948264" y="4788243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k</a:t>
            </a:r>
            <a:r>
              <a:rPr lang="nl-NL" sz="4000" dirty="0" smtClean="0"/>
              <a:t>oek </a:t>
            </a:r>
            <a:endParaRPr lang="nl-NL" sz="4000" dirty="0"/>
          </a:p>
        </p:txBody>
      </p:sp>
      <p:sp>
        <p:nvSpPr>
          <p:cNvPr id="19" name="Tekstvak 18"/>
          <p:cNvSpPr txBox="1"/>
          <p:nvPr/>
        </p:nvSpPr>
        <p:spPr>
          <a:xfrm>
            <a:off x="6948264" y="2561661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rijk</a:t>
            </a:r>
            <a:endParaRPr lang="nl-NL" sz="4000" dirty="0"/>
          </a:p>
        </p:txBody>
      </p:sp>
      <p:sp>
        <p:nvSpPr>
          <p:cNvPr id="18" name="Tekstvak 17"/>
          <p:cNvSpPr txBox="1"/>
          <p:nvPr/>
        </p:nvSpPr>
        <p:spPr>
          <a:xfrm>
            <a:off x="6948264" y="493401"/>
            <a:ext cx="128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pijn</a:t>
            </a:r>
            <a:endParaRPr lang="nl-NL" sz="4000" dirty="0"/>
          </a:p>
        </p:txBody>
      </p:sp>
      <p:sp>
        <p:nvSpPr>
          <p:cNvPr id="17" name="Tekstvak 16"/>
          <p:cNvSpPr txBox="1"/>
          <p:nvPr/>
        </p:nvSpPr>
        <p:spPr>
          <a:xfrm>
            <a:off x="4427984" y="5108051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dik</a:t>
            </a:r>
            <a:endParaRPr lang="nl-NL" sz="4000" dirty="0"/>
          </a:p>
        </p:txBody>
      </p:sp>
      <p:sp>
        <p:nvSpPr>
          <p:cNvPr id="7" name="Tekstvak 6"/>
          <p:cNvSpPr txBox="1"/>
          <p:nvPr/>
        </p:nvSpPr>
        <p:spPr>
          <a:xfrm>
            <a:off x="4283968" y="336142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rij</a:t>
            </a:r>
            <a:endParaRPr lang="nl-NL" sz="4000" dirty="0"/>
          </a:p>
        </p:txBody>
      </p:sp>
      <p:sp>
        <p:nvSpPr>
          <p:cNvPr id="6" name="Tekstvak 5"/>
          <p:cNvSpPr txBox="1"/>
          <p:nvPr/>
        </p:nvSpPr>
        <p:spPr>
          <a:xfrm>
            <a:off x="4283968" y="148478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kijk</a:t>
            </a: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1403648" y="522920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maan</a:t>
            </a:r>
            <a:endParaRPr lang="nl-NL" sz="4000" dirty="0"/>
          </a:p>
        </p:txBody>
      </p:sp>
      <p:sp>
        <p:nvSpPr>
          <p:cNvPr id="4" name="Tekstvak 3"/>
          <p:cNvSpPr txBox="1"/>
          <p:nvPr/>
        </p:nvSpPr>
        <p:spPr>
          <a:xfrm>
            <a:off x="621726" y="3929763"/>
            <a:ext cx="119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zes</a:t>
            </a: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1547664" y="21328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mes</a:t>
            </a:r>
            <a:endParaRPr lang="nl-NL" sz="4000" dirty="0"/>
          </a:p>
        </p:txBody>
      </p:sp>
      <p:sp>
        <p:nvSpPr>
          <p:cNvPr id="2" name="Tekstvak 1"/>
          <p:cNvSpPr txBox="1"/>
          <p:nvPr/>
        </p:nvSpPr>
        <p:spPr>
          <a:xfrm>
            <a:off x="1187624" y="52569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mees</a:t>
            </a:r>
            <a:endParaRPr lang="nl-NL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1" y="25453"/>
            <a:ext cx="26892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6396461" y="2212345"/>
            <a:ext cx="2687783" cy="164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997464" y="1712729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59757" y="3580509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1156591" y="4991591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3995936" y="4839311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6483122" y="4283706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 rot="20534841">
            <a:off x="3766299" y="2942012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 rot="20455054">
            <a:off x="3800283" y="919751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2520" r="8084" b="14442"/>
          <a:stretch/>
        </p:blipFill>
        <p:spPr bwMode="auto">
          <a:xfrm>
            <a:off x="6483122" y="22999"/>
            <a:ext cx="2687782" cy="16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4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oefeningen werkboek (word document)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68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955430" cy="64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29000" b="1" dirty="0">
                <a:blipFill>
                  <a:blip r:embed="rId2"/>
                  <a:tile tx="0" ty="0" sx="100000" sy="100000" flip="none" algn="tl"/>
                </a:blipFill>
              </a:rPr>
              <a:t>z</a:t>
            </a:r>
            <a:r>
              <a:rPr lang="nl-NL" sz="29000" b="1" dirty="0" smtClean="0">
                <a:blipFill>
                  <a:blip r:embed="rId2"/>
                  <a:tile tx="0" ty="0" sx="100000" sy="100000" flip="none" algn="tl"/>
                </a:blipFill>
              </a:rPr>
              <a:t>eep</a:t>
            </a:r>
            <a:endParaRPr lang="nl-NL" sz="29000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28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http://www.girlscene.nl/images/library/articles/images01/girlscene/174250_1_Nivea_Diamond_Gloss_Shamp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38" y="332656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5633020" cy="563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8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430631" cy="420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3966788" cy="597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6758"/>
            <a:ext cx="4104456" cy="620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2727"/>
            <a:ext cx="2113900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2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/>
              <a:t>l</a:t>
            </a:r>
            <a:r>
              <a:rPr lang="nl-NL" sz="6600" dirty="0" smtClean="0"/>
              <a:t>etters </a:t>
            </a:r>
            <a:endParaRPr lang="nl-NL" sz="6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5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47</Words>
  <Application>Microsoft Office PowerPoint</Application>
  <PresentationFormat>Diavoorstelling (4:3)</PresentationFormat>
  <Paragraphs>42</Paragraphs>
  <Slides>15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zeep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letters </vt:lpstr>
      <vt:lpstr>PowerPoint-presentatie</vt:lpstr>
      <vt:lpstr>woordjes </vt:lpstr>
      <vt:lpstr>PowerPoint-presentatie</vt:lpstr>
      <vt:lpstr>PowerPoint-presentatie</vt:lpstr>
      <vt:lpstr>oefeningen werkboek (word document)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Zeep</dc:title>
  <dc:creator>Sophie</dc:creator>
  <cp:lastModifiedBy>Sophie</cp:lastModifiedBy>
  <cp:revision>7</cp:revision>
  <cp:lastPrinted>2012-11-11T07:42:47Z</cp:lastPrinted>
  <dcterms:created xsi:type="dcterms:W3CDTF">2012-11-06T16:20:20Z</dcterms:created>
  <dcterms:modified xsi:type="dcterms:W3CDTF">2012-11-11T08:07:40Z</dcterms:modified>
</cp:coreProperties>
</file>