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8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3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8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8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3" Type="http://schemas.openxmlformats.org/officeDocument/2006/relationships/image" Target="../media/image8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Birgit Speulman - Creative Commons Attribution-NonCommercial-ShareAlike License  https://www.flickr.com/photos/56276379@N00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Eveline314 - Creative Commons Attribution-NonCommercial License  https://www.flickr.com/photos/80394953@N00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Rob Duin &amp; Friends - Creative Commons Attribution-NonCommercial-ShareAlike License  https://www.flickr.com/photos/8749006@N06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Wijkverenigingtuinwijk - Creative Commons Attribution-ShareAlike License  https://www.flickr.com/photos/98914488@N07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Breuls - Creative Commons Attribution-NonCommercial-ShareAlike License  https://www.flickr.com/photos/56562542@N00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Compassion in World Farming Nederland - Creative Commons Attribution License  https://www.flickr.com/photos/40025815@N08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2015-01-17T18:05:23Z</dcterms:created>
  <dcterms:modified xsi:type="dcterms:W3CDTF">2015-01-17T18:05:23Z</dcterms:modified>
</cp:coreProperties>
</file>