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8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3" Type="http://schemas.openxmlformats.org/officeDocument/2006/relationships/image" Target="../media/image8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8.pn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8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image" Target="../media/image8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3" Type="http://schemas.openxmlformats.org/officeDocument/2006/relationships/image" Target="../media/image8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Birgit Speulman - Creative Commons Attribution-NonCommercial-ShareAlike License  https://www.flickr.com/photos/56276379@N00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Eveline314 - Creative Commons Attribution-NonCommercial License  https://www.flickr.com/photos/80394953@N00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Rob Duin &amp; Friends - Creative Commons Attribution-NonCommercial-ShareAlike License  https://www.flickr.com/photos/8749006@N06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Wijkverenigingtuinwijk - Creative Commons Attribution-ShareAlike License  https://www.flickr.com/photos/98914488@N07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Breuls - Creative Commons Attribution-NonCommercial-ShareAlike License  https://www.flickr.com/photos/56562542@N00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2"/>
          <p:cNvSpPr txBox="1"/>
          <p:nvPr/>
        </p:nvSpPr>
        <p:spPr>
          <a:xfrm>
            <a:off x="274320" y="6652260"/>
            <a:ext cx="86868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Photo by Compassion in World Farming Nederland - Creative Commons Attribution License  https://www.flickr.com/photos/40025815@N08</a:t>
            </a:r>
            <a:endParaRPr lang="en-US" sz="800" dirty="0"/>
          </a:p>
        </p:txBody>
      </p:sp>
      <p:sp>
        <p:nvSpPr>
          <p:cNvPr id="4" name="Object 3"/>
          <p:cNvSpPr txBox="1"/>
          <p:nvPr/>
        </p:nvSpPr>
        <p:spPr>
          <a:xfrm>
            <a:off x="7589520" y="6652260"/>
            <a:ext cx="28194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8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Created with Haiku Deck</a:t>
            </a:r>
            <a:endParaRPr lang="en-US" sz="800" dirty="0"/>
          </a:p>
        </p:txBody>
      </p:sp>
      <p:pic>
        <p:nvPicPr>
          <p:cNvPr id="5" name="Object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" y="6652260"/>
            <a:ext cx="200000" cy="200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0" y="6652260"/>
            <a:ext cx="9144000" cy="205740"/>
          </a:xfrm>
          <a:prstGeom prst="rect">
            <a:avLst/>
          </a:prstGeom>
          <a:solidFill>
            <a:srgbClr val="000000">
              <a:alpha val="50000"/>
            </a:srgbClr>
          </a:solid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2015-01-17T18:05:23Z</dcterms:created>
  <dcterms:modified xsi:type="dcterms:W3CDTF">2015-01-17T18:05:23Z</dcterms:modified>
</cp:coreProperties>
</file>