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63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99D5-D0CE-4AAD-A4C8-52AC4ED1D6B2}" type="datetimeFigureOut">
              <a:rPr lang="nl-BE" smtClean="0"/>
              <a:t>19/01/2010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67ADE-B68A-4156-89E9-27C8779107E1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be/imgres?imgurl=http://data.boomerang.nl/l/luciebeck/image/boot/s600/boot.jpg&amp;imgrefurl=http://www.boomerang.nl/kaarten/luciebeck/boot/kaart-versturen/&amp;usg=__F-U3TcZ9GZsF1TL30RCjYH8IZ6s=&amp;h=464&amp;w=600&amp;sz=83&amp;hl=nl&amp;start=32&amp;um=1&amp;itbs=1&amp;tbnid=OdwQQHm27TK8GM:&amp;tbnh=104&amp;tbnw=135&amp;prev=/images%3Fq%3Dboot%26ndsp%3D20%26hl%3Dnl%26rlz%3D1R2GGLL_nlBE356%26sa%3DN%26start%3D20%26um%3D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   aan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r>
              <a:rPr lang="nl-BE" sz="6600" dirty="0" smtClean="0">
                <a:latin typeface="Arial Rounded MT Bold" pitchFamily="34" charset="0"/>
              </a:rPr>
              <a:t>aan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v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e</a:t>
            </a:r>
            <a:r>
              <a:rPr lang="nl-BE" sz="6600" dirty="0" smtClean="0">
                <a:latin typeface="Arial Rounded MT Bold" pitchFamily="34" charset="0"/>
              </a:rPr>
              <a:t>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v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aa</a:t>
            </a:r>
            <a:r>
              <a:rPr lang="nl-BE" sz="6600" dirty="0" smtClean="0">
                <a:latin typeface="Arial Rounded MT Bold" pitchFamily="34" charset="0"/>
              </a:rPr>
              <a:t>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i</a:t>
            </a:r>
            <a:r>
              <a:rPr lang="nl-BE" sz="6600" dirty="0" smtClean="0">
                <a:latin typeface="Arial Rounded MT Bold" pitchFamily="34" charset="0"/>
              </a:rPr>
              <a:t>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e</a:t>
            </a:r>
            <a:r>
              <a:rPr lang="nl-BE" sz="6600" dirty="0" smtClean="0">
                <a:latin typeface="Arial Rounded MT Bold" pitchFamily="34" charset="0"/>
              </a:rPr>
              <a:t>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p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0.gstatic.com/images?q=tbn:OdwQQHm27TK8GM%3Ahttp://data.boomerang.nl/l/luciebeck/image/boot/s600/boo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571612"/>
            <a:ext cx="3987473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  is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v</a:t>
            </a:r>
            <a:r>
              <a:rPr lang="nl-BE" sz="6600" dirty="0" smtClean="0">
                <a:latin typeface="Arial Rounded MT Bold" pitchFamily="34" charset="0"/>
              </a:rPr>
              <a:t>is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  en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p</a:t>
            </a:r>
            <a:r>
              <a:rPr lang="nl-BE" sz="6600" dirty="0" smtClean="0">
                <a:latin typeface="Arial Rounded MT Bold" pitchFamily="34" charset="0"/>
              </a:rPr>
              <a:t>en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i</a:t>
            </a:r>
            <a:r>
              <a:rPr lang="nl-BE" sz="6600" dirty="0" smtClean="0">
                <a:latin typeface="Arial Rounded MT Bold" pitchFamily="34" charset="0"/>
              </a:rPr>
              <a:t>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e</a:t>
            </a:r>
            <a:r>
              <a:rPr lang="nl-BE" sz="6600" dirty="0" smtClean="0">
                <a:latin typeface="Arial Rounded MT Bold" pitchFamily="34" charset="0"/>
              </a:rPr>
              <a:t>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p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r>
              <a:rPr lang="nl-BE" sz="6600" dirty="0" smtClean="0">
                <a:latin typeface="Arial Rounded MT Bold" pitchFamily="34" charset="0"/>
              </a:rPr>
              <a:t>aar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v</a:t>
            </a:r>
            <a:r>
              <a:rPr lang="nl-BE" sz="6600" dirty="0" smtClean="0">
                <a:latin typeface="Arial Rounded MT Bold" pitchFamily="34" charset="0"/>
              </a:rPr>
              <a:t>aar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r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me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p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me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s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30956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raa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m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81463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BE" sz="6600" dirty="0" smtClean="0">
                <a:latin typeface="Arial Rounded MT Bold" pitchFamily="34" charset="0"/>
              </a:rPr>
              <a:t>r</a:t>
            </a:r>
            <a:r>
              <a:rPr lang="nl-BE" sz="6600" dirty="0" smtClean="0">
                <a:solidFill>
                  <a:srgbClr val="0000FF"/>
                </a:solidFill>
                <a:latin typeface="Arial Rounded MT Bold" pitchFamily="34" charset="0"/>
              </a:rPr>
              <a:t>e</a:t>
            </a:r>
            <a:r>
              <a:rPr lang="nl-BE" sz="6600" dirty="0" smtClean="0">
                <a:latin typeface="Arial Rounded MT Bold" pitchFamily="34" charset="0"/>
              </a:rPr>
              <a:t>m</a:t>
            </a:r>
            <a:endParaRPr lang="nl-NL" sz="6600" dirty="0">
              <a:solidFill>
                <a:srgbClr val="0000FF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Diavoorstelling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Inge Kerremans</dc:creator>
  <cp:lastModifiedBy>Inge Kerremans</cp:lastModifiedBy>
  <cp:revision>1</cp:revision>
  <dcterms:created xsi:type="dcterms:W3CDTF">2010-01-19T11:05:44Z</dcterms:created>
  <dcterms:modified xsi:type="dcterms:W3CDTF">2010-01-19T11:12:23Z</dcterms:modified>
</cp:coreProperties>
</file>