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6" r:id="rId21"/>
    <p:sldId id="274" r:id="rId2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2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24-9-2010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24-9-2010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24-9-2010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24-9-2010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24-9-2010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24-9-2010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24-9-2010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24-9-2010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24-9-2010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24-9-2010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24-9-2010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36C07-7E76-46D3-B86B-6AF7C60E533E}" type="datetimeFigureOut">
              <a:rPr lang="nl-NL" smtClean="0"/>
              <a:t>24-9-2010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img.tweedehands.nl/f/normal/73379673-2-paar-nike-fietsschoenen.jp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kleurplaten.nl/kleurplaten/klein/8563.gif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nl-BE" sz="9600" dirty="0"/>
              <a:t>r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BE" sz="9600" dirty="0" smtClean="0"/>
              <a:t>roos</a:t>
            </a:r>
            <a:endParaRPr lang="nl-BE" sz="9600" dirty="0"/>
          </a:p>
        </p:txBody>
      </p:sp>
    </p:spTree>
    <p:extLst>
      <p:ext uri="{BB962C8B-B14F-4D97-AF65-F5344CB8AC3E}">
        <p14:creationId xmlns:p14="http://schemas.microsoft.com/office/powerpoint/2010/main" val="128178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627784" y="1600200"/>
            <a:ext cx="1008112" cy="139675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nl-BE" sz="9600" dirty="0"/>
              <a:t>p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3419872" y="1412776"/>
            <a:ext cx="15841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9600" dirty="0" smtClean="0"/>
              <a:t>i</a:t>
            </a:r>
            <a:endParaRPr lang="nl-BE" sz="9600" dirty="0"/>
          </a:p>
        </p:txBody>
      </p:sp>
      <p:sp>
        <p:nvSpPr>
          <p:cNvPr id="5" name="Tekstvak 4"/>
          <p:cNvSpPr txBox="1"/>
          <p:nvPr/>
        </p:nvSpPr>
        <p:spPr>
          <a:xfrm>
            <a:off x="3967493" y="1412776"/>
            <a:ext cx="13681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9600" dirty="0"/>
              <a:t>m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2843807" y="2982436"/>
            <a:ext cx="2160241" cy="534473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endParaRPr lang="nl-BE" dirty="0"/>
          </a:p>
        </p:txBody>
      </p:sp>
      <p:pic>
        <p:nvPicPr>
          <p:cNvPr id="2050" name="Picture 2" descr="C:\Documents and Settings\Theo Vdb\Local Settings\Temporary Internet Files\Content.IE5\UHZJQQ4C\MP900422157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1152" y="3972559"/>
            <a:ext cx="2492896" cy="249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3256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627784" y="1600200"/>
            <a:ext cx="1008112" cy="139675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nl-BE" sz="9600" dirty="0" smtClean="0"/>
              <a:t>v</a:t>
            </a:r>
            <a:endParaRPr lang="nl-BE" sz="9600" dirty="0"/>
          </a:p>
        </p:txBody>
      </p:sp>
      <p:sp>
        <p:nvSpPr>
          <p:cNvPr id="4" name="Tekstvak 3"/>
          <p:cNvSpPr txBox="1"/>
          <p:nvPr/>
        </p:nvSpPr>
        <p:spPr>
          <a:xfrm>
            <a:off x="3419872" y="1412776"/>
            <a:ext cx="15841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9600" dirty="0" err="1" smtClean="0"/>
              <a:t>aa</a:t>
            </a:r>
            <a:endParaRPr lang="nl-BE" sz="9600" dirty="0"/>
          </a:p>
        </p:txBody>
      </p:sp>
      <p:sp>
        <p:nvSpPr>
          <p:cNvPr id="5" name="Tekstvak 4"/>
          <p:cNvSpPr txBox="1"/>
          <p:nvPr/>
        </p:nvSpPr>
        <p:spPr>
          <a:xfrm>
            <a:off x="4687085" y="1412776"/>
            <a:ext cx="13681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9600" dirty="0" smtClean="0"/>
              <a:t>s</a:t>
            </a:r>
            <a:endParaRPr lang="nl-BE" sz="9600" dirty="0"/>
          </a:p>
        </p:txBody>
      </p:sp>
      <p:sp>
        <p:nvSpPr>
          <p:cNvPr id="7" name="Tekstvak 6"/>
          <p:cNvSpPr txBox="1"/>
          <p:nvPr/>
        </p:nvSpPr>
        <p:spPr>
          <a:xfrm>
            <a:off x="2843807" y="2982436"/>
            <a:ext cx="2376265" cy="534473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endParaRPr lang="nl-BE" dirty="0"/>
          </a:p>
        </p:txBody>
      </p:sp>
      <p:pic>
        <p:nvPicPr>
          <p:cNvPr id="3074" name="Picture 2" descr="C:\Documents and Settings\Theo Vdb\Local Settings\Temporary Internet Files\Content.IE5\UTJR563S\MC90003714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839819"/>
            <a:ext cx="1842043" cy="2380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1250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627784" y="1600200"/>
            <a:ext cx="1008112" cy="139675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nl-BE" sz="9600" dirty="0"/>
              <a:t>r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3419872" y="1412776"/>
            <a:ext cx="15841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9600" dirty="0" err="1" smtClean="0"/>
              <a:t>aa</a:t>
            </a:r>
            <a:endParaRPr lang="nl-BE" sz="9600" dirty="0"/>
          </a:p>
        </p:txBody>
      </p:sp>
      <p:sp>
        <p:nvSpPr>
          <p:cNvPr id="5" name="Tekstvak 4"/>
          <p:cNvSpPr txBox="1"/>
          <p:nvPr/>
        </p:nvSpPr>
        <p:spPr>
          <a:xfrm>
            <a:off x="4687085" y="1412776"/>
            <a:ext cx="13681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9600" dirty="0"/>
              <a:t>m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2843807" y="2982436"/>
            <a:ext cx="2745629" cy="534473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endParaRPr lang="nl-BE" dirty="0"/>
          </a:p>
        </p:txBody>
      </p:sp>
      <p:pic>
        <p:nvPicPr>
          <p:cNvPr id="4098" name="Picture 2" descr="C:\Documents and Settings\Theo Vdb\Local Settings\Temporary Internet Files\Content.IE5\LCFUXBBR\MC90023761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221088"/>
            <a:ext cx="2385588" cy="2095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6720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627784" y="1600200"/>
            <a:ext cx="1008112" cy="139675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nl-BE" sz="9600" dirty="0" smtClean="0"/>
              <a:t>v</a:t>
            </a:r>
            <a:endParaRPr lang="nl-BE" sz="9600" dirty="0"/>
          </a:p>
        </p:txBody>
      </p:sp>
      <p:sp>
        <p:nvSpPr>
          <p:cNvPr id="4" name="Tekstvak 3"/>
          <p:cNvSpPr txBox="1"/>
          <p:nvPr/>
        </p:nvSpPr>
        <p:spPr>
          <a:xfrm>
            <a:off x="3419872" y="1412776"/>
            <a:ext cx="15841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9600" dirty="0" err="1" smtClean="0"/>
              <a:t>aa</a:t>
            </a:r>
            <a:endParaRPr lang="nl-BE" sz="9600" dirty="0"/>
          </a:p>
        </p:txBody>
      </p:sp>
      <p:sp>
        <p:nvSpPr>
          <p:cNvPr id="5" name="Tekstvak 4"/>
          <p:cNvSpPr txBox="1"/>
          <p:nvPr/>
        </p:nvSpPr>
        <p:spPr>
          <a:xfrm>
            <a:off x="4687085" y="1412776"/>
            <a:ext cx="13681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9600" dirty="0" smtClean="0"/>
              <a:t>r</a:t>
            </a:r>
            <a:endParaRPr lang="nl-BE" sz="9600" dirty="0"/>
          </a:p>
        </p:txBody>
      </p:sp>
      <p:sp>
        <p:nvSpPr>
          <p:cNvPr id="7" name="Tekstvak 6"/>
          <p:cNvSpPr txBox="1"/>
          <p:nvPr/>
        </p:nvSpPr>
        <p:spPr>
          <a:xfrm>
            <a:off x="2843807" y="2982436"/>
            <a:ext cx="2160241" cy="534473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endParaRPr lang="nl-BE" dirty="0"/>
          </a:p>
        </p:txBody>
      </p:sp>
      <p:pic>
        <p:nvPicPr>
          <p:cNvPr id="5122" name="Picture 2" descr="C:\Documents and Settings\Theo Vdb\Local Settings\Temporary Internet Files\Content.IE5\1VF54VVU\MC90023244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0255" y="4221088"/>
            <a:ext cx="2169564" cy="2035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4711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627784" y="1600200"/>
            <a:ext cx="1008112" cy="139675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nl-BE" sz="9600" dirty="0" smtClean="0"/>
              <a:t>r</a:t>
            </a:r>
            <a:endParaRPr lang="nl-BE" sz="9600" dirty="0"/>
          </a:p>
        </p:txBody>
      </p:sp>
      <p:sp>
        <p:nvSpPr>
          <p:cNvPr id="4" name="Tekstvak 3"/>
          <p:cNvSpPr txBox="1"/>
          <p:nvPr/>
        </p:nvSpPr>
        <p:spPr>
          <a:xfrm>
            <a:off x="3419872" y="1412776"/>
            <a:ext cx="15841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9600" dirty="0"/>
              <a:t>e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4211961" y="1412776"/>
            <a:ext cx="13681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9600" dirty="0" smtClean="0"/>
              <a:t>m</a:t>
            </a:r>
            <a:endParaRPr lang="nl-BE" sz="9600" dirty="0"/>
          </a:p>
        </p:txBody>
      </p:sp>
      <p:sp>
        <p:nvSpPr>
          <p:cNvPr id="7" name="Tekstvak 6"/>
          <p:cNvSpPr txBox="1"/>
          <p:nvPr/>
        </p:nvSpPr>
        <p:spPr>
          <a:xfrm>
            <a:off x="2843807" y="2982436"/>
            <a:ext cx="2448273" cy="534473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endParaRPr lang="nl-BE" dirty="0"/>
          </a:p>
        </p:txBody>
      </p:sp>
      <p:pic>
        <p:nvPicPr>
          <p:cNvPr id="6146" name="Picture 2" descr="C:\Documents and Settings\Theo Vdb\Local Settings\Temporary Internet Files\Content.IE5\UTJR563S\MP900401513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933056"/>
            <a:ext cx="3901440" cy="2599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0856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627784" y="1600200"/>
            <a:ext cx="1008112" cy="139675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nl-BE" sz="9600" dirty="0"/>
              <a:t>p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3419872" y="1412776"/>
            <a:ext cx="15841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9600" dirty="0" err="1" smtClean="0"/>
              <a:t>aa</a:t>
            </a:r>
            <a:endParaRPr lang="nl-BE" sz="9600" dirty="0"/>
          </a:p>
        </p:txBody>
      </p:sp>
      <p:sp>
        <p:nvSpPr>
          <p:cNvPr id="5" name="Tekstvak 4"/>
          <p:cNvSpPr txBox="1"/>
          <p:nvPr/>
        </p:nvSpPr>
        <p:spPr>
          <a:xfrm>
            <a:off x="4608004" y="1378000"/>
            <a:ext cx="13681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9600" dirty="0"/>
              <a:t>r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2843807" y="2982436"/>
            <a:ext cx="2448273" cy="534473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endParaRPr lang="nl-BE" dirty="0"/>
          </a:p>
        </p:txBody>
      </p:sp>
      <p:pic>
        <p:nvPicPr>
          <p:cNvPr id="7170" name="Picture 2" descr="Bekijk de afbeelding op ware groott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7088" y="4077072"/>
            <a:ext cx="3370875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7135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ekstvak 3"/>
          <p:cNvSpPr txBox="1"/>
          <p:nvPr/>
        </p:nvSpPr>
        <p:spPr>
          <a:xfrm>
            <a:off x="3419872" y="1412776"/>
            <a:ext cx="15841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9600" dirty="0" err="1" smtClean="0"/>
              <a:t>aa</a:t>
            </a:r>
            <a:endParaRPr lang="nl-BE" sz="9600" dirty="0"/>
          </a:p>
        </p:txBody>
      </p:sp>
      <p:sp>
        <p:nvSpPr>
          <p:cNvPr id="5" name="Tekstvak 4"/>
          <p:cNvSpPr txBox="1"/>
          <p:nvPr/>
        </p:nvSpPr>
        <p:spPr>
          <a:xfrm>
            <a:off x="4608004" y="1378000"/>
            <a:ext cx="13681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9600" dirty="0" smtClean="0"/>
              <a:t>p</a:t>
            </a:r>
            <a:endParaRPr lang="nl-BE" sz="9600" dirty="0"/>
          </a:p>
        </p:txBody>
      </p:sp>
      <p:sp>
        <p:nvSpPr>
          <p:cNvPr id="7" name="Tekstvak 6"/>
          <p:cNvSpPr txBox="1"/>
          <p:nvPr/>
        </p:nvSpPr>
        <p:spPr>
          <a:xfrm>
            <a:off x="3383867" y="2963975"/>
            <a:ext cx="1908213" cy="534473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endParaRPr lang="nl-BE" dirty="0"/>
          </a:p>
        </p:txBody>
      </p:sp>
      <p:pic>
        <p:nvPicPr>
          <p:cNvPr id="8194" name="Picture 2" descr="C:\Documents and Settings\Theo Vdb\Local Settings\Temporary Internet Files\Content.IE5\1VF54VVU\MC90042642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2757" y="3861048"/>
            <a:ext cx="2646007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9971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339752" y="1600200"/>
            <a:ext cx="1296144" cy="139675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nl-BE" sz="9600" dirty="0" smtClean="0"/>
              <a:t>m</a:t>
            </a:r>
            <a:endParaRPr lang="nl-BE" sz="9600" dirty="0"/>
          </a:p>
        </p:txBody>
      </p:sp>
      <p:sp>
        <p:nvSpPr>
          <p:cNvPr id="4" name="Tekstvak 3"/>
          <p:cNvSpPr txBox="1"/>
          <p:nvPr/>
        </p:nvSpPr>
        <p:spPr>
          <a:xfrm>
            <a:off x="3514135" y="1412776"/>
            <a:ext cx="18722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9600" dirty="0" smtClean="0"/>
              <a:t>i</a:t>
            </a:r>
            <a:endParaRPr lang="nl-BE" sz="9600" dirty="0"/>
          </a:p>
        </p:txBody>
      </p:sp>
      <p:sp>
        <p:nvSpPr>
          <p:cNvPr id="5" name="Tekstvak 4"/>
          <p:cNvSpPr txBox="1"/>
          <p:nvPr/>
        </p:nvSpPr>
        <p:spPr>
          <a:xfrm>
            <a:off x="4106873" y="1412776"/>
            <a:ext cx="13681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9600" dirty="0" smtClean="0"/>
              <a:t>s</a:t>
            </a:r>
            <a:endParaRPr lang="nl-BE" sz="9600" dirty="0"/>
          </a:p>
        </p:txBody>
      </p:sp>
      <p:sp>
        <p:nvSpPr>
          <p:cNvPr id="7" name="Tekstvak 6"/>
          <p:cNvSpPr txBox="1"/>
          <p:nvPr/>
        </p:nvSpPr>
        <p:spPr>
          <a:xfrm>
            <a:off x="2627785" y="2982436"/>
            <a:ext cx="1980220" cy="534473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endParaRPr lang="nl-BE" dirty="0"/>
          </a:p>
        </p:txBody>
      </p:sp>
      <p:pic>
        <p:nvPicPr>
          <p:cNvPr id="9218" name="Picture 2" descr="C:\Documents and Settings\Theo Vdb\Local Settings\Temporary Internet Files\Content.IE5\UHZJQQ4C\MC90005778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840" y="3861048"/>
            <a:ext cx="2346109" cy="2826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2873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339752" y="1600200"/>
            <a:ext cx="1296144" cy="139675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nl-BE" sz="9600" dirty="0"/>
          </a:p>
        </p:txBody>
      </p:sp>
      <p:sp>
        <p:nvSpPr>
          <p:cNvPr id="4" name="Tekstvak 3"/>
          <p:cNvSpPr txBox="1"/>
          <p:nvPr/>
        </p:nvSpPr>
        <p:spPr>
          <a:xfrm>
            <a:off x="2867280" y="1412776"/>
            <a:ext cx="18722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9600" dirty="0" err="1" smtClean="0"/>
              <a:t>aa</a:t>
            </a:r>
            <a:endParaRPr lang="nl-BE" sz="9600" dirty="0"/>
          </a:p>
        </p:txBody>
      </p:sp>
      <p:sp>
        <p:nvSpPr>
          <p:cNvPr id="5" name="Tekstvak 4"/>
          <p:cNvSpPr txBox="1"/>
          <p:nvPr/>
        </p:nvSpPr>
        <p:spPr>
          <a:xfrm>
            <a:off x="4355976" y="1412776"/>
            <a:ext cx="13681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9600" dirty="0" smtClean="0"/>
              <a:t>s</a:t>
            </a:r>
            <a:endParaRPr lang="nl-BE" sz="9600" dirty="0"/>
          </a:p>
        </p:txBody>
      </p:sp>
      <p:sp>
        <p:nvSpPr>
          <p:cNvPr id="7" name="Tekstvak 6"/>
          <p:cNvSpPr txBox="1"/>
          <p:nvPr/>
        </p:nvSpPr>
        <p:spPr>
          <a:xfrm>
            <a:off x="2867280" y="2982436"/>
            <a:ext cx="2172771" cy="534473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endParaRPr lang="nl-BE" dirty="0"/>
          </a:p>
        </p:txBody>
      </p:sp>
      <p:pic>
        <p:nvPicPr>
          <p:cNvPr id="10242" name="Picture 2" descr="C:\Documents and Settings\Theo Vdb\Local Settings\Temporary Internet Files\Content.IE5\UTJR563S\MC900431593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5420" y="3773060"/>
            <a:ext cx="2564632" cy="2564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4995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627784" y="1600200"/>
            <a:ext cx="1008112" cy="139675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nl-BE" sz="9600" dirty="0"/>
              <a:t>r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3419872" y="1412776"/>
            <a:ext cx="15841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9600" dirty="0" err="1" smtClean="0"/>
              <a:t>aa</a:t>
            </a:r>
            <a:endParaRPr lang="nl-BE" sz="9600" dirty="0"/>
          </a:p>
        </p:txBody>
      </p:sp>
      <p:sp>
        <p:nvSpPr>
          <p:cNvPr id="5" name="Tekstvak 4"/>
          <p:cNvSpPr txBox="1"/>
          <p:nvPr/>
        </p:nvSpPr>
        <p:spPr>
          <a:xfrm>
            <a:off x="4687085" y="1412776"/>
            <a:ext cx="13681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9600" dirty="0"/>
              <a:t>p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2843807" y="2982436"/>
            <a:ext cx="2376265" cy="534473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endParaRPr lang="nl-BE" dirty="0"/>
          </a:p>
        </p:txBody>
      </p:sp>
      <p:pic>
        <p:nvPicPr>
          <p:cNvPr id="11268" name="Picture 4" descr="C:\Documents and Settings\Theo Vdb\Local Settings\Temporary Internet Files\Content.IE5\1VF54VVU\MC90019356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7914" y="3933056"/>
            <a:ext cx="2875855" cy="2416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1515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nl-BE" sz="9600" dirty="0" smtClean="0"/>
              <a:t>m</a:t>
            </a:r>
            <a:endParaRPr lang="nl-BE" sz="96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BE" sz="9600" dirty="0" smtClean="0"/>
              <a:t>maan</a:t>
            </a:r>
            <a:endParaRPr lang="nl-BE" sz="9600" dirty="0"/>
          </a:p>
        </p:txBody>
      </p:sp>
    </p:spTree>
    <p:extLst>
      <p:ext uri="{BB962C8B-B14F-4D97-AF65-F5344CB8AC3E}">
        <p14:creationId xmlns:p14="http://schemas.microsoft.com/office/powerpoint/2010/main" val="2304760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627784" y="1600200"/>
            <a:ext cx="1008112" cy="139675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nl-BE" sz="9600" dirty="0" smtClean="0"/>
              <a:t>m</a:t>
            </a:r>
            <a:endParaRPr lang="nl-BE" sz="9600" dirty="0"/>
          </a:p>
        </p:txBody>
      </p:sp>
      <p:sp>
        <p:nvSpPr>
          <p:cNvPr id="4" name="Tekstvak 3"/>
          <p:cNvSpPr txBox="1"/>
          <p:nvPr/>
        </p:nvSpPr>
        <p:spPr>
          <a:xfrm>
            <a:off x="3239850" y="1372785"/>
            <a:ext cx="15841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9600" dirty="0" smtClean="0"/>
              <a:t> e</a:t>
            </a:r>
            <a:endParaRPr lang="nl-BE" sz="9600" dirty="0"/>
          </a:p>
        </p:txBody>
      </p:sp>
      <p:sp>
        <p:nvSpPr>
          <p:cNvPr id="5" name="Tekstvak 4"/>
          <p:cNvSpPr txBox="1"/>
          <p:nvPr/>
        </p:nvSpPr>
        <p:spPr>
          <a:xfrm>
            <a:off x="4031939" y="1350316"/>
            <a:ext cx="13681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9600" dirty="0" smtClean="0"/>
              <a:t> p</a:t>
            </a:r>
            <a:endParaRPr lang="nl-BE" sz="9600" dirty="0"/>
          </a:p>
        </p:txBody>
      </p:sp>
      <p:sp>
        <p:nvSpPr>
          <p:cNvPr id="7" name="Tekstvak 6"/>
          <p:cNvSpPr txBox="1"/>
          <p:nvPr/>
        </p:nvSpPr>
        <p:spPr>
          <a:xfrm>
            <a:off x="2843807" y="2982436"/>
            <a:ext cx="2376265" cy="534473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endParaRPr lang="nl-BE" dirty="0"/>
          </a:p>
        </p:txBody>
      </p:sp>
      <p:pic>
        <p:nvPicPr>
          <p:cNvPr id="12290" name="Picture 2" descr="Bekijk de afbeelding op ware groott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009" y="3888349"/>
            <a:ext cx="2085859" cy="2781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5733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829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nl-BE" sz="9600" dirty="0"/>
              <a:t>v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BE" sz="9600" dirty="0" smtClean="0"/>
              <a:t>vis</a:t>
            </a:r>
            <a:endParaRPr lang="nl-BE" sz="9600" dirty="0"/>
          </a:p>
        </p:txBody>
      </p:sp>
    </p:spTree>
    <p:extLst>
      <p:ext uri="{BB962C8B-B14F-4D97-AF65-F5344CB8AC3E}">
        <p14:creationId xmlns:p14="http://schemas.microsoft.com/office/powerpoint/2010/main" val="1480458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nl-BE" sz="9600" dirty="0" smtClean="0"/>
              <a:t>i</a:t>
            </a:r>
            <a:endParaRPr lang="nl-BE" sz="96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BE" sz="9600" dirty="0" smtClean="0"/>
              <a:t>ik</a:t>
            </a:r>
            <a:endParaRPr lang="nl-BE" sz="9600" dirty="0"/>
          </a:p>
        </p:txBody>
      </p:sp>
    </p:spTree>
    <p:extLst>
      <p:ext uri="{BB962C8B-B14F-4D97-AF65-F5344CB8AC3E}">
        <p14:creationId xmlns:p14="http://schemas.microsoft.com/office/powerpoint/2010/main" val="267400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nl-BE" sz="9600" dirty="0"/>
              <a:t>s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BE" sz="9600" dirty="0" smtClean="0"/>
              <a:t>sok</a:t>
            </a:r>
            <a:endParaRPr lang="nl-BE" sz="9600" dirty="0"/>
          </a:p>
        </p:txBody>
      </p:sp>
    </p:spTree>
    <p:extLst>
      <p:ext uri="{BB962C8B-B14F-4D97-AF65-F5344CB8AC3E}">
        <p14:creationId xmlns:p14="http://schemas.microsoft.com/office/powerpoint/2010/main" val="781632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nl-BE" sz="9600" dirty="0" smtClean="0"/>
              <a:t>p</a:t>
            </a:r>
            <a:endParaRPr lang="nl-BE" sz="96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BE" sz="9600" dirty="0" smtClean="0"/>
              <a:t>pen</a:t>
            </a:r>
            <a:endParaRPr lang="nl-BE" sz="9600" dirty="0"/>
          </a:p>
        </p:txBody>
      </p:sp>
    </p:spTree>
    <p:extLst>
      <p:ext uri="{BB962C8B-B14F-4D97-AF65-F5344CB8AC3E}">
        <p14:creationId xmlns:p14="http://schemas.microsoft.com/office/powerpoint/2010/main" val="2035379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nl-BE" sz="9600" dirty="0" err="1" smtClean="0"/>
              <a:t>aa</a:t>
            </a:r>
            <a:endParaRPr lang="nl-BE" sz="96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BE" sz="9600" dirty="0" smtClean="0"/>
              <a:t>aan</a:t>
            </a:r>
            <a:endParaRPr lang="nl-BE" sz="9600" dirty="0"/>
          </a:p>
        </p:txBody>
      </p:sp>
    </p:spTree>
    <p:extLst>
      <p:ext uri="{BB962C8B-B14F-4D97-AF65-F5344CB8AC3E}">
        <p14:creationId xmlns:p14="http://schemas.microsoft.com/office/powerpoint/2010/main" val="340253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nl-BE" sz="9600" dirty="0"/>
              <a:t>e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BE" sz="9600" dirty="0" smtClean="0"/>
              <a:t>en</a:t>
            </a:r>
            <a:endParaRPr lang="nl-BE" sz="9600" dirty="0"/>
          </a:p>
        </p:txBody>
      </p:sp>
    </p:spTree>
    <p:extLst>
      <p:ext uri="{BB962C8B-B14F-4D97-AF65-F5344CB8AC3E}">
        <p14:creationId xmlns:p14="http://schemas.microsoft.com/office/powerpoint/2010/main" val="2059237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627784" y="1600200"/>
            <a:ext cx="1008112" cy="139675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nl-BE" sz="9600" dirty="0"/>
              <a:t>s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3419872" y="1412776"/>
            <a:ext cx="15841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9600" dirty="0" smtClean="0"/>
              <a:t>i</a:t>
            </a:r>
            <a:endParaRPr lang="nl-BE" sz="9600" dirty="0"/>
          </a:p>
        </p:txBody>
      </p:sp>
      <p:sp>
        <p:nvSpPr>
          <p:cNvPr id="5" name="Tekstvak 4"/>
          <p:cNvSpPr txBox="1"/>
          <p:nvPr/>
        </p:nvSpPr>
        <p:spPr>
          <a:xfrm>
            <a:off x="3967493" y="1412776"/>
            <a:ext cx="13681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9600" dirty="0" smtClean="0"/>
              <a:t>p</a:t>
            </a:r>
            <a:endParaRPr lang="nl-BE" sz="9600" dirty="0"/>
          </a:p>
        </p:txBody>
      </p:sp>
      <p:pic>
        <p:nvPicPr>
          <p:cNvPr id="1027" name="Picture 3" descr="C:\Documents and Settings\Theo Vdb\Local Settings\Temporary Internet Files\Content.IE5\UTJR563S\MC90042316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8559" y="4509120"/>
            <a:ext cx="1827886" cy="182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kstvak 6"/>
          <p:cNvSpPr txBox="1"/>
          <p:nvPr/>
        </p:nvSpPr>
        <p:spPr>
          <a:xfrm>
            <a:off x="2843807" y="2982436"/>
            <a:ext cx="2160241" cy="534473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912579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 animBg="1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52</Words>
  <Application>Microsoft Office PowerPoint</Application>
  <PresentationFormat>Diavoorstelling (4:3)</PresentationFormat>
  <Paragraphs>50</Paragraphs>
  <Slides>21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2" baseType="lpstr">
      <vt:lpstr>Office-thema</vt:lpstr>
      <vt:lpstr>r</vt:lpstr>
      <vt:lpstr>m</vt:lpstr>
      <vt:lpstr>v</vt:lpstr>
      <vt:lpstr>i</vt:lpstr>
      <vt:lpstr>s</vt:lpstr>
      <vt:lpstr>p</vt:lpstr>
      <vt:lpstr>aa</vt:lpstr>
      <vt:lpstr>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</dc:title>
  <cp:lastModifiedBy>Theo Vdb</cp:lastModifiedBy>
  <cp:revision>8</cp:revision>
  <dcterms:modified xsi:type="dcterms:W3CDTF">2010-09-24T17:51:40Z</dcterms:modified>
</cp:coreProperties>
</file>