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24-9-2010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.tweedehands.nl/f/normal/73379673-2-paar-nike-fietsschoenen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kleurplaten.nl/kleurplaten/klein/8563.gi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9600" dirty="0"/>
              <a:t>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9600" dirty="0" smtClean="0"/>
              <a:t>roos</a:t>
            </a:r>
            <a:endParaRPr lang="nl-BE" sz="9600" dirty="0"/>
          </a:p>
        </p:txBody>
      </p:sp>
    </p:spTree>
    <p:extLst>
      <p:ext uri="{BB962C8B-B14F-4D97-AF65-F5344CB8AC3E}">
        <p14:creationId xmlns:p14="http://schemas.microsoft.com/office/powerpoint/2010/main" val="12817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27784" y="1600200"/>
            <a:ext cx="1008112" cy="1396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BE" sz="9600" dirty="0"/>
              <a:t>p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419872" y="1412776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i</a:t>
            </a:r>
            <a:endParaRPr lang="nl-BE" sz="9600" dirty="0"/>
          </a:p>
        </p:txBody>
      </p:sp>
      <p:sp>
        <p:nvSpPr>
          <p:cNvPr id="5" name="Tekstvak 4"/>
          <p:cNvSpPr txBox="1"/>
          <p:nvPr/>
        </p:nvSpPr>
        <p:spPr>
          <a:xfrm>
            <a:off x="3967493" y="14127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/>
              <a:t>m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843807" y="2982436"/>
            <a:ext cx="2160241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2050" name="Picture 2" descr="C:\Documents and Settings\Theo Vdb\Local Settings\Temporary Internet Files\Content.IE5\UHZJQQ4C\MP90042215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152" y="3972559"/>
            <a:ext cx="2492896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25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27784" y="1600200"/>
            <a:ext cx="1008112" cy="1396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BE" sz="9600" dirty="0" smtClean="0"/>
              <a:t>v</a:t>
            </a:r>
            <a:endParaRPr lang="nl-BE" sz="9600" dirty="0"/>
          </a:p>
        </p:txBody>
      </p:sp>
      <p:sp>
        <p:nvSpPr>
          <p:cNvPr id="4" name="Tekstvak 3"/>
          <p:cNvSpPr txBox="1"/>
          <p:nvPr/>
        </p:nvSpPr>
        <p:spPr>
          <a:xfrm>
            <a:off x="3419872" y="1412776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err="1" smtClean="0"/>
              <a:t>aa</a:t>
            </a:r>
            <a:endParaRPr lang="nl-BE" sz="9600" dirty="0"/>
          </a:p>
        </p:txBody>
      </p:sp>
      <p:sp>
        <p:nvSpPr>
          <p:cNvPr id="5" name="Tekstvak 4"/>
          <p:cNvSpPr txBox="1"/>
          <p:nvPr/>
        </p:nvSpPr>
        <p:spPr>
          <a:xfrm>
            <a:off x="4687085" y="14127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s</a:t>
            </a:r>
            <a:endParaRPr lang="nl-BE" sz="9600" dirty="0"/>
          </a:p>
        </p:txBody>
      </p:sp>
      <p:sp>
        <p:nvSpPr>
          <p:cNvPr id="7" name="Tekstvak 6"/>
          <p:cNvSpPr txBox="1"/>
          <p:nvPr/>
        </p:nvSpPr>
        <p:spPr>
          <a:xfrm>
            <a:off x="2843807" y="2982436"/>
            <a:ext cx="2376265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3074" name="Picture 2" descr="C:\Documents and Settings\Theo Vdb\Local Settings\Temporary Internet Files\Content.IE5\UTJR563S\MC9000371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39819"/>
            <a:ext cx="1842043" cy="238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25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27784" y="1600200"/>
            <a:ext cx="1008112" cy="1396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BE" sz="9600" dirty="0"/>
              <a:t>r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419872" y="1412776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err="1" smtClean="0"/>
              <a:t>aa</a:t>
            </a:r>
            <a:endParaRPr lang="nl-BE" sz="9600" dirty="0"/>
          </a:p>
        </p:txBody>
      </p:sp>
      <p:sp>
        <p:nvSpPr>
          <p:cNvPr id="5" name="Tekstvak 4"/>
          <p:cNvSpPr txBox="1"/>
          <p:nvPr/>
        </p:nvSpPr>
        <p:spPr>
          <a:xfrm>
            <a:off x="4687085" y="14127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/>
              <a:t>m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843807" y="2982436"/>
            <a:ext cx="2745629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4098" name="Picture 2" descr="C:\Documents and Settings\Theo Vdb\Local Settings\Temporary Internet Files\Content.IE5\LCFUXBBR\MC9002376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21088"/>
            <a:ext cx="2385588" cy="209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72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27784" y="1600200"/>
            <a:ext cx="1008112" cy="1396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BE" sz="9600" dirty="0" smtClean="0"/>
              <a:t>v</a:t>
            </a:r>
            <a:endParaRPr lang="nl-BE" sz="9600" dirty="0"/>
          </a:p>
        </p:txBody>
      </p:sp>
      <p:sp>
        <p:nvSpPr>
          <p:cNvPr id="4" name="Tekstvak 3"/>
          <p:cNvSpPr txBox="1"/>
          <p:nvPr/>
        </p:nvSpPr>
        <p:spPr>
          <a:xfrm>
            <a:off x="3419872" y="1412776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err="1" smtClean="0"/>
              <a:t>aa</a:t>
            </a:r>
            <a:endParaRPr lang="nl-BE" sz="9600" dirty="0"/>
          </a:p>
        </p:txBody>
      </p:sp>
      <p:sp>
        <p:nvSpPr>
          <p:cNvPr id="5" name="Tekstvak 4"/>
          <p:cNvSpPr txBox="1"/>
          <p:nvPr/>
        </p:nvSpPr>
        <p:spPr>
          <a:xfrm>
            <a:off x="4687085" y="14127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r</a:t>
            </a:r>
            <a:endParaRPr lang="nl-BE" sz="9600" dirty="0"/>
          </a:p>
        </p:txBody>
      </p:sp>
      <p:sp>
        <p:nvSpPr>
          <p:cNvPr id="7" name="Tekstvak 6"/>
          <p:cNvSpPr txBox="1"/>
          <p:nvPr/>
        </p:nvSpPr>
        <p:spPr>
          <a:xfrm>
            <a:off x="2843807" y="2982436"/>
            <a:ext cx="2160241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5122" name="Picture 2" descr="C:\Documents and Settings\Theo Vdb\Local Settings\Temporary Internet Files\Content.IE5\1VF54VVU\MC9002324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255" y="4221088"/>
            <a:ext cx="2169564" cy="203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71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27784" y="1600200"/>
            <a:ext cx="1008112" cy="1396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BE" sz="9600" dirty="0" smtClean="0"/>
              <a:t>r</a:t>
            </a:r>
            <a:endParaRPr lang="nl-BE" sz="9600" dirty="0"/>
          </a:p>
        </p:txBody>
      </p:sp>
      <p:sp>
        <p:nvSpPr>
          <p:cNvPr id="4" name="Tekstvak 3"/>
          <p:cNvSpPr txBox="1"/>
          <p:nvPr/>
        </p:nvSpPr>
        <p:spPr>
          <a:xfrm>
            <a:off x="3419872" y="1412776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/>
              <a:t>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211961" y="14127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m</a:t>
            </a:r>
            <a:endParaRPr lang="nl-BE" sz="9600" dirty="0"/>
          </a:p>
        </p:txBody>
      </p:sp>
      <p:sp>
        <p:nvSpPr>
          <p:cNvPr id="7" name="Tekstvak 6"/>
          <p:cNvSpPr txBox="1"/>
          <p:nvPr/>
        </p:nvSpPr>
        <p:spPr>
          <a:xfrm>
            <a:off x="2843807" y="2982436"/>
            <a:ext cx="2448273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6146" name="Picture 2" descr="C:\Documents and Settings\Theo Vdb\Local Settings\Temporary Internet Files\Content.IE5\UTJR563S\MP90040151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933056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85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27784" y="1600200"/>
            <a:ext cx="1008112" cy="1396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BE" sz="9600" dirty="0"/>
              <a:t>p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419872" y="1412776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err="1" smtClean="0"/>
              <a:t>aa</a:t>
            </a:r>
            <a:endParaRPr lang="nl-BE" sz="9600" dirty="0"/>
          </a:p>
        </p:txBody>
      </p:sp>
      <p:sp>
        <p:nvSpPr>
          <p:cNvPr id="5" name="Tekstvak 4"/>
          <p:cNvSpPr txBox="1"/>
          <p:nvPr/>
        </p:nvSpPr>
        <p:spPr>
          <a:xfrm>
            <a:off x="4608004" y="1378000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/>
              <a:t>r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843807" y="2982436"/>
            <a:ext cx="2448273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7170" name="Picture 2" descr="Bekijk de afbeelding op ware groot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88" y="4077072"/>
            <a:ext cx="337087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13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3419872" y="1412776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err="1" smtClean="0"/>
              <a:t>aa</a:t>
            </a:r>
            <a:endParaRPr lang="nl-BE" sz="9600" dirty="0"/>
          </a:p>
        </p:txBody>
      </p:sp>
      <p:sp>
        <p:nvSpPr>
          <p:cNvPr id="5" name="Tekstvak 4"/>
          <p:cNvSpPr txBox="1"/>
          <p:nvPr/>
        </p:nvSpPr>
        <p:spPr>
          <a:xfrm>
            <a:off x="4608004" y="1378000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p</a:t>
            </a:r>
            <a:endParaRPr lang="nl-BE" sz="9600" dirty="0"/>
          </a:p>
        </p:txBody>
      </p:sp>
      <p:sp>
        <p:nvSpPr>
          <p:cNvPr id="7" name="Tekstvak 6"/>
          <p:cNvSpPr txBox="1"/>
          <p:nvPr/>
        </p:nvSpPr>
        <p:spPr>
          <a:xfrm>
            <a:off x="3383867" y="2963975"/>
            <a:ext cx="1908213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8194" name="Picture 2" descr="C:\Documents and Settings\Theo Vdb\Local Settings\Temporary Internet Files\Content.IE5\1VF54VVU\MC9004264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757" y="3861048"/>
            <a:ext cx="264600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97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39752" y="1600200"/>
            <a:ext cx="1296144" cy="1396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BE" sz="9600" dirty="0" smtClean="0"/>
              <a:t>m</a:t>
            </a:r>
            <a:endParaRPr lang="nl-BE" sz="9600" dirty="0"/>
          </a:p>
        </p:txBody>
      </p:sp>
      <p:sp>
        <p:nvSpPr>
          <p:cNvPr id="4" name="Tekstvak 3"/>
          <p:cNvSpPr txBox="1"/>
          <p:nvPr/>
        </p:nvSpPr>
        <p:spPr>
          <a:xfrm>
            <a:off x="3514135" y="1412776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i</a:t>
            </a:r>
            <a:endParaRPr lang="nl-BE" sz="9600" dirty="0"/>
          </a:p>
        </p:txBody>
      </p:sp>
      <p:sp>
        <p:nvSpPr>
          <p:cNvPr id="5" name="Tekstvak 4"/>
          <p:cNvSpPr txBox="1"/>
          <p:nvPr/>
        </p:nvSpPr>
        <p:spPr>
          <a:xfrm>
            <a:off x="4106873" y="14127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s</a:t>
            </a:r>
            <a:endParaRPr lang="nl-BE" sz="9600" dirty="0"/>
          </a:p>
        </p:txBody>
      </p:sp>
      <p:sp>
        <p:nvSpPr>
          <p:cNvPr id="7" name="Tekstvak 6"/>
          <p:cNvSpPr txBox="1"/>
          <p:nvPr/>
        </p:nvSpPr>
        <p:spPr>
          <a:xfrm>
            <a:off x="2627785" y="2982436"/>
            <a:ext cx="1980220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9218" name="Picture 2" descr="C:\Documents and Settings\Theo Vdb\Local Settings\Temporary Internet Files\Content.IE5\UHZJQQ4C\MC9000577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840" y="3861048"/>
            <a:ext cx="2346109" cy="282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87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39752" y="1600200"/>
            <a:ext cx="1296144" cy="1396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nl-BE" sz="9600" dirty="0"/>
          </a:p>
        </p:txBody>
      </p:sp>
      <p:sp>
        <p:nvSpPr>
          <p:cNvPr id="4" name="Tekstvak 3"/>
          <p:cNvSpPr txBox="1"/>
          <p:nvPr/>
        </p:nvSpPr>
        <p:spPr>
          <a:xfrm>
            <a:off x="2867280" y="1412776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err="1" smtClean="0"/>
              <a:t>aa</a:t>
            </a:r>
            <a:endParaRPr lang="nl-BE" sz="9600" dirty="0"/>
          </a:p>
        </p:txBody>
      </p:sp>
      <p:sp>
        <p:nvSpPr>
          <p:cNvPr id="5" name="Tekstvak 4"/>
          <p:cNvSpPr txBox="1"/>
          <p:nvPr/>
        </p:nvSpPr>
        <p:spPr>
          <a:xfrm>
            <a:off x="4355976" y="14127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s</a:t>
            </a:r>
            <a:endParaRPr lang="nl-BE" sz="9600" dirty="0"/>
          </a:p>
        </p:txBody>
      </p:sp>
      <p:sp>
        <p:nvSpPr>
          <p:cNvPr id="7" name="Tekstvak 6"/>
          <p:cNvSpPr txBox="1"/>
          <p:nvPr/>
        </p:nvSpPr>
        <p:spPr>
          <a:xfrm>
            <a:off x="2867280" y="2982436"/>
            <a:ext cx="2172771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10242" name="Picture 2" descr="C:\Documents and Settings\Theo Vdb\Local Settings\Temporary Internet Files\Content.IE5\UTJR563S\MC9004315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20" y="3773060"/>
            <a:ext cx="2564632" cy="256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99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27784" y="1600200"/>
            <a:ext cx="1008112" cy="1396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BE" sz="9600" dirty="0"/>
              <a:t>r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419872" y="1412776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err="1" smtClean="0"/>
              <a:t>aa</a:t>
            </a:r>
            <a:endParaRPr lang="nl-BE" sz="9600" dirty="0"/>
          </a:p>
        </p:txBody>
      </p:sp>
      <p:sp>
        <p:nvSpPr>
          <p:cNvPr id="5" name="Tekstvak 4"/>
          <p:cNvSpPr txBox="1"/>
          <p:nvPr/>
        </p:nvSpPr>
        <p:spPr>
          <a:xfrm>
            <a:off x="4687085" y="14127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/>
              <a:t>p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843807" y="2982436"/>
            <a:ext cx="2376265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11268" name="Picture 4" descr="C:\Documents and Settings\Theo Vdb\Local Settings\Temporary Internet Files\Content.IE5\1VF54VVU\MC9001935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914" y="3933056"/>
            <a:ext cx="2875855" cy="241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51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9600" dirty="0" smtClean="0"/>
              <a:t>m</a:t>
            </a:r>
            <a:endParaRPr lang="nl-BE" sz="9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9600" dirty="0" smtClean="0"/>
              <a:t>maan</a:t>
            </a:r>
            <a:endParaRPr lang="nl-BE" sz="9600" dirty="0"/>
          </a:p>
        </p:txBody>
      </p:sp>
    </p:spTree>
    <p:extLst>
      <p:ext uri="{BB962C8B-B14F-4D97-AF65-F5344CB8AC3E}">
        <p14:creationId xmlns:p14="http://schemas.microsoft.com/office/powerpoint/2010/main" val="230476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27784" y="1600200"/>
            <a:ext cx="1008112" cy="1396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BE" sz="9600" dirty="0" smtClean="0"/>
              <a:t>m</a:t>
            </a:r>
            <a:endParaRPr lang="nl-BE" sz="9600" dirty="0"/>
          </a:p>
        </p:txBody>
      </p:sp>
      <p:sp>
        <p:nvSpPr>
          <p:cNvPr id="4" name="Tekstvak 3"/>
          <p:cNvSpPr txBox="1"/>
          <p:nvPr/>
        </p:nvSpPr>
        <p:spPr>
          <a:xfrm>
            <a:off x="3239850" y="1372785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 e</a:t>
            </a:r>
            <a:endParaRPr lang="nl-BE" sz="9600" dirty="0"/>
          </a:p>
        </p:txBody>
      </p:sp>
      <p:sp>
        <p:nvSpPr>
          <p:cNvPr id="5" name="Tekstvak 4"/>
          <p:cNvSpPr txBox="1"/>
          <p:nvPr/>
        </p:nvSpPr>
        <p:spPr>
          <a:xfrm>
            <a:off x="4031939" y="135031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 p</a:t>
            </a:r>
            <a:endParaRPr lang="nl-BE" sz="9600" dirty="0"/>
          </a:p>
        </p:txBody>
      </p:sp>
      <p:sp>
        <p:nvSpPr>
          <p:cNvPr id="7" name="Tekstvak 6"/>
          <p:cNvSpPr txBox="1"/>
          <p:nvPr/>
        </p:nvSpPr>
        <p:spPr>
          <a:xfrm>
            <a:off x="2843807" y="2982436"/>
            <a:ext cx="2376265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pic>
        <p:nvPicPr>
          <p:cNvPr id="12290" name="Picture 2" descr="Bekijk de afbeelding op ware groot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009" y="3888349"/>
            <a:ext cx="2085859" cy="278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73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29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9600" dirty="0"/>
              <a:t>v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9600" dirty="0" smtClean="0"/>
              <a:t>vis</a:t>
            </a:r>
            <a:endParaRPr lang="nl-BE" sz="9600" dirty="0"/>
          </a:p>
        </p:txBody>
      </p:sp>
    </p:spTree>
    <p:extLst>
      <p:ext uri="{BB962C8B-B14F-4D97-AF65-F5344CB8AC3E}">
        <p14:creationId xmlns:p14="http://schemas.microsoft.com/office/powerpoint/2010/main" val="148045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9600" dirty="0" smtClean="0"/>
              <a:t>i</a:t>
            </a:r>
            <a:endParaRPr lang="nl-BE" sz="9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9600" dirty="0" smtClean="0"/>
              <a:t>ik</a:t>
            </a:r>
            <a:endParaRPr lang="nl-BE" sz="9600" dirty="0"/>
          </a:p>
        </p:txBody>
      </p:sp>
    </p:spTree>
    <p:extLst>
      <p:ext uri="{BB962C8B-B14F-4D97-AF65-F5344CB8AC3E}">
        <p14:creationId xmlns:p14="http://schemas.microsoft.com/office/powerpoint/2010/main" val="26740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9600" dirty="0"/>
              <a:t>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9600" dirty="0" smtClean="0"/>
              <a:t>sok</a:t>
            </a:r>
            <a:endParaRPr lang="nl-BE" sz="9600" dirty="0"/>
          </a:p>
        </p:txBody>
      </p:sp>
    </p:spTree>
    <p:extLst>
      <p:ext uri="{BB962C8B-B14F-4D97-AF65-F5344CB8AC3E}">
        <p14:creationId xmlns:p14="http://schemas.microsoft.com/office/powerpoint/2010/main" val="78163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9600" dirty="0" smtClean="0"/>
              <a:t>p</a:t>
            </a:r>
            <a:endParaRPr lang="nl-BE" sz="9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9600" dirty="0" smtClean="0"/>
              <a:t>pen</a:t>
            </a:r>
            <a:endParaRPr lang="nl-BE" sz="9600" dirty="0"/>
          </a:p>
        </p:txBody>
      </p:sp>
    </p:spTree>
    <p:extLst>
      <p:ext uri="{BB962C8B-B14F-4D97-AF65-F5344CB8AC3E}">
        <p14:creationId xmlns:p14="http://schemas.microsoft.com/office/powerpoint/2010/main" val="203537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9600" dirty="0" err="1" smtClean="0"/>
              <a:t>aa</a:t>
            </a:r>
            <a:endParaRPr lang="nl-BE" sz="9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9600" dirty="0" smtClean="0"/>
              <a:t>aan</a:t>
            </a:r>
            <a:endParaRPr lang="nl-BE" sz="9600" dirty="0"/>
          </a:p>
        </p:txBody>
      </p:sp>
    </p:spTree>
    <p:extLst>
      <p:ext uri="{BB962C8B-B14F-4D97-AF65-F5344CB8AC3E}">
        <p14:creationId xmlns:p14="http://schemas.microsoft.com/office/powerpoint/2010/main" val="34025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9600" dirty="0"/>
              <a:t>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9600" dirty="0" smtClean="0"/>
              <a:t>en</a:t>
            </a:r>
            <a:endParaRPr lang="nl-BE" sz="9600" dirty="0"/>
          </a:p>
        </p:txBody>
      </p:sp>
    </p:spTree>
    <p:extLst>
      <p:ext uri="{BB962C8B-B14F-4D97-AF65-F5344CB8AC3E}">
        <p14:creationId xmlns:p14="http://schemas.microsoft.com/office/powerpoint/2010/main" val="205923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27784" y="1600200"/>
            <a:ext cx="1008112" cy="1396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BE" sz="9600" dirty="0"/>
              <a:t>s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419872" y="1412776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i</a:t>
            </a:r>
            <a:endParaRPr lang="nl-BE" sz="9600" dirty="0"/>
          </a:p>
        </p:txBody>
      </p:sp>
      <p:sp>
        <p:nvSpPr>
          <p:cNvPr id="5" name="Tekstvak 4"/>
          <p:cNvSpPr txBox="1"/>
          <p:nvPr/>
        </p:nvSpPr>
        <p:spPr>
          <a:xfrm>
            <a:off x="3967493" y="14127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/>
              <a:t>p</a:t>
            </a:r>
            <a:endParaRPr lang="nl-BE" sz="9600" dirty="0"/>
          </a:p>
        </p:txBody>
      </p:sp>
      <p:pic>
        <p:nvPicPr>
          <p:cNvPr id="1027" name="Picture 3" descr="C:\Documents and Settings\Theo Vdb\Local Settings\Temporary Internet Files\Content.IE5\UTJR563S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559" y="4509120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2843807" y="2982436"/>
            <a:ext cx="2160241" cy="5344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1257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</Words>
  <Application>Microsoft Office PowerPoint</Application>
  <PresentationFormat>Diavoorstelling (4:3)</PresentationFormat>
  <Paragraphs>50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r</vt:lpstr>
      <vt:lpstr>m</vt:lpstr>
      <vt:lpstr>v</vt:lpstr>
      <vt:lpstr>i</vt:lpstr>
      <vt:lpstr>s</vt:lpstr>
      <vt:lpstr>p</vt:lpstr>
      <vt:lpstr>aa</vt:lpstr>
      <vt:lpstr>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</dc:title>
  <cp:lastModifiedBy>Theo Vdb</cp:lastModifiedBy>
  <cp:revision>8</cp:revision>
  <dcterms:modified xsi:type="dcterms:W3CDTF">2010-09-24T17:51:40Z</dcterms:modified>
</cp:coreProperties>
</file>