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8" r:id="rId4"/>
    <p:sldId id="257" r:id="rId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7B955-6092-4787-BE2D-2C5AEAA4C51B}" type="datetimeFigureOut">
              <a:rPr lang="nl-BE" smtClean="0"/>
              <a:t>21/09/2010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331BE-A545-4FC0-9145-1E5375B0376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1141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sok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331BE-A545-4FC0-9145-1E5375B0376B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964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sok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331BE-A545-4FC0-9145-1E5375B0376B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9640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sok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331BE-A545-4FC0-9145-1E5375B0376B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9640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AD8C-D8C8-4C11-B4F0-F361CEA9C76E}" type="datetimeFigureOut">
              <a:rPr lang="nl-BE" smtClean="0"/>
              <a:t>21/09/2010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3166-39E7-4C42-98BA-1403686555E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5559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AD8C-D8C8-4C11-B4F0-F361CEA9C76E}" type="datetimeFigureOut">
              <a:rPr lang="nl-BE" smtClean="0"/>
              <a:t>21/09/2010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3166-39E7-4C42-98BA-1403686555E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7338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AD8C-D8C8-4C11-B4F0-F361CEA9C76E}" type="datetimeFigureOut">
              <a:rPr lang="nl-BE" smtClean="0"/>
              <a:t>21/09/2010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3166-39E7-4C42-98BA-1403686555E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459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AD8C-D8C8-4C11-B4F0-F361CEA9C76E}" type="datetimeFigureOut">
              <a:rPr lang="nl-BE" smtClean="0"/>
              <a:t>21/09/2010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3166-39E7-4C42-98BA-1403686555E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1254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AD8C-D8C8-4C11-B4F0-F361CEA9C76E}" type="datetimeFigureOut">
              <a:rPr lang="nl-BE" smtClean="0"/>
              <a:t>21/09/2010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3166-39E7-4C42-98BA-1403686555E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767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AD8C-D8C8-4C11-B4F0-F361CEA9C76E}" type="datetimeFigureOut">
              <a:rPr lang="nl-BE" smtClean="0"/>
              <a:t>21/09/2010</a:t>
            </a:fld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3166-39E7-4C42-98BA-1403686555E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1616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AD8C-D8C8-4C11-B4F0-F361CEA9C76E}" type="datetimeFigureOut">
              <a:rPr lang="nl-BE" smtClean="0"/>
              <a:t>21/09/2010</a:t>
            </a:fld>
            <a:endParaRPr lang="nl-BE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3166-39E7-4C42-98BA-1403686555E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4900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AD8C-D8C8-4C11-B4F0-F361CEA9C76E}" type="datetimeFigureOut">
              <a:rPr lang="nl-BE" smtClean="0"/>
              <a:t>21/09/2010</a:t>
            </a:fld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3166-39E7-4C42-98BA-1403686555E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5207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AD8C-D8C8-4C11-B4F0-F361CEA9C76E}" type="datetimeFigureOut">
              <a:rPr lang="nl-BE" smtClean="0"/>
              <a:t>21/09/2010</a:t>
            </a:fld>
            <a:endParaRPr lang="nl-BE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3166-39E7-4C42-98BA-1403686555E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9029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AD8C-D8C8-4C11-B4F0-F361CEA9C76E}" type="datetimeFigureOut">
              <a:rPr lang="nl-BE" smtClean="0"/>
              <a:t>21/09/2010</a:t>
            </a:fld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3166-39E7-4C42-98BA-1403686555E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7471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AD8C-D8C8-4C11-B4F0-F361CEA9C76E}" type="datetimeFigureOut">
              <a:rPr lang="nl-BE" smtClean="0"/>
              <a:t>21/09/2010</a:t>
            </a:fld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3166-39E7-4C42-98BA-1403686555E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9969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5AD8C-D8C8-4C11-B4F0-F361CEA9C76E}" type="datetimeFigureOut">
              <a:rPr lang="nl-BE" smtClean="0"/>
              <a:t>21/09/2010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43166-39E7-4C42-98BA-1403686555E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5567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dichteronderdemolen.eu/afbeelding-spieg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615" y="-173398"/>
            <a:ext cx="4086225" cy="686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584176"/>
          </a:xfrm>
        </p:spPr>
        <p:txBody>
          <a:bodyPr>
            <a:normAutofit fontScale="90000"/>
          </a:bodyPr>
          <a:lstStyle/>
          <a:p>
            <a:pPr algn="l"/>
            <a:r>
              <a:rPr lang="nl-BE" dirty="0" smtClean="0"/>
              <a:t/>
            </a:r>
            <a:br>
              <a:rPr lang="nl-BE" dirty="0" smtClean="0"/>
            </a:b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/>
              <a:t/>
            </a:r>
            <a:br>
              <a:rPr lang="nl-BE" dirty="0"/>
            </a:b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BE" sz="4400" dirty="0" smtClean="0">
              <a:latin typeface="+mj-lt"/>
            </a:endParaRPr>
          </a:p>
          <a:p>
            <a:endParaRPr lang="nl-BE" sz="4400" dirty="0">
              <a:latin typeface="+mj-lt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228840" y="26716"/>
            <a:ext cx="1461713" cy="9144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5400" dirty="0" smtClean="0">
                <a:solidFill>
                  <a:schemeClr val="accent6"/>
                </a:solidFill>
              </a:rPr>
              <a:t>ik</a:t>
            </a:r>
            <a:endParaRPr lang="nl-BE" sz="5400" dirty="0">
              <a:solidFill>
                <a:schemeClr val="bg1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7228840" y="1693243"/>
            <a:ext cx="1326081" cy="9144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5400" dirty="0" smtClean="0">
                <a:solidFill>
                  <a:schemeClr val="accent6"/>
                </a:solidFill>
              </a:rPr>
              <a:t>m</a:t>
            </a:r>
            <a:r>
              <a:rPr lang="nl-BE" sz="5400" dirty="0" smtClean="0"/>
              <a:t>ik</a:t>
            </a:r>
            <a:endParaRPr lang="nl-BE" sz="5400" dirty="0"/>
          </a:p>
        </p:txBody>
      </p:sp>
      <p:sp>
        <p:nvSpPr>
          <p:cNvPr id="9" name="Rechthoek 8"/>
          <p:cNvSpPr/>
          <p:nvPr/>
        </p:nvSpPr>
        <p:spPr>
          <a:xfrm>
            <a:off x="7228840" y="3429000"/>
            <a:ext cx="1461713" cy="9144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5400" dirty="0" smtClean="0">
                <a:solidFill>
                  <a:schemeClr val="accent6"/>
                </a:solidFill>
              </a:rPr>
              <a:t>s</a:t>
            </a:r>
            <a:r>
              <a:rPr lang="nl-BE" sz="5400" dirty="0" smtClean="0"/>
              <a:t>ik</a:t>
            </a:r>
            <a:endParaRPr lang="nl-BE" sz="5400" dirty="0"/>
          </a:p>
        </p:txBody>
      </p:sp>
      <p:sp>
        <p:nvSpPr>
          <p:cNvPr id="10" name="Rechthoek 9"/>
          <p:cNvSpPr/>
          <p:nvPr/>
        </p:nvSpPr>
        <p:spPr>
          <a:xfrm>
            <a:off x="1547664" y="276458"/>
            <a:ext cx="1461713" cy="91440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6000" dirty="0" smtClean="0"/>
              <a:t>m</a:t>
            </a:r>
            <a:endParaRPr lang="nl-BE" sz="6000" dirty="0"/>
          </a:p>
        </p:txBody>
      </p:sp>
      <p:sp>
        <p:nvSpPr>
          <p:cNvPr id="11" name="Rechthoek 10"/>
          <p:cNvSpPr/>
          <p:nvPr/>
        </p:nvSpPr>
        <p:spPr>
          <a:xfrm>
            <a:off x="0" y="253958"/>
            <a:ext cx="1461713" cy="91440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6000" dirty="0"/>
              <a:t>s</a:t>
            </a:r>
          </a:p>
        </p:txBody>
      </p:sp>
      <p:sp>
        <p:nvSpPr>
          <p:cNvPr id="12" name="Rechthoek 11"/>
          <p:cNvSpPr/>
          <p:nvPr/>
        </p:nvSpPr>
        <p:spPr>
          <a:xfrm>
            <a:off x="7232849" y="4941168"/>
            <a:ext cx="1461713" cy="9144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5400" dirty="0" err="1">
                <a:solidFill>
                  <a:schemeClr val="accent6"/>
                </a:solidFill>
              </a:rPr>
              <a:t>v</a:t>
            </a:r>
            <a:r>
              <a:rPr lang="nl-BE" sz="5400" dirty="0" err="1" smtClean="0"/>
              <a:t>ik</a:t>
            </a:r>
            <a:endParaRPr lang="nl-BE" sz="5400" dirty="0"/>
          </a:p>
        </p:txBody>
      </p:sp>
      <p:sp>
        <p:nvSpPr>
          <p:cNvPr id="13" name="Rechthoek 12"/>
          <p:cNvSpPr/>
          <p:nvPr/>
        </p:nvSpPr>
        <p:spPr>
          <a:xfrm>
            <a:off x="2411758" y="483916"/>
            <a:ext cx="1461713" cy="91440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6000" dirty="0" smtClean="0"/>
              <a:t>v</a:t>
            </a:r>
            <a:endParaRPr lang="nl-BE" sz="6000" dirty="0"/>
          </a:p>
        </p:txBody>
      </p:sp>
    </p:spTree>
    <p:extLst>
      <p:ext uri="{BB962C8B-B14F-4D97-AF65-F5344CB8AC3E}">
        <p14:creationId xmlns:p14="http://schemas.microsoft.com/office/powerpoint/2010/main" val="197510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3" grpId="0" animBg="1"/>
      <p:bldP spid="1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Theo Vdb\Local Settings\Temporary Internet Files\Content.IE5\1VF54VVU\MC90034659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046" y="499356"/>
            <a:ext cx="7433988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584176"/>
          </a:xfrm>
        </p:spPr>
        <p:txBody>
          <a:bodyPr>
            <a:normAutofit fontScale="90000"/>
          </a:bodyPr>
          <a:lstStyle/>
          <a:p>
            <a:pPr algn="l"/>
            <a:r>
              <a:rPr lang="nl-BE" dirty="0" smtClean="0"/>
              <a:t/>
            </a:r>
            <a:br>
              <a:rPr lang="nl-BE" dirty="0" smtClean="0"/>
            </a:b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/>
              <a:t/>
            </a:r>
            <a:br>
              <a:rPr lang="nl-BE" dirty="0"/>
            </a:b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BE" sz="4400" dirty="0" smtClean="0">
              <a:latin typeface="+mj-lt"/>
            </a:endParaRPr>
          </a:p>
          <a:p>
            <a:endParaRPr lang="nl-BE" sz="4400" dirty="0">
              <a:latin typeface="+mj-lt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5868144" y="2348880"/>
            <a:ext cx="1461713" cy="91440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5400" dirty="0" smtClean="0">
                <a:solidFill>
                  <a:srgbClr val="7030A0"/>
                </a:solidFill>
              </a:rPr>
              <a:t>s</a:t>
            </a:r>
            <a:r>
              <a:rPr lang="nl-BE" sz="5400" dirty="0" smtClean="0">
                <a:solidFill>
                  <a:srgbClr val="00B050"/>
                </a:solidFill>
              </a:rPr>
              <a:t>ok</a:t>
            </a:r>
            <a:endParaRPr lang="nl-BE" sz="5400" dirty="0">
              <a:solidFill>
                <a:srgbClr val="00B050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5244319" y="3415680"/>
            <a:ext cx="1631937" cy="91440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5400" dirty="0">
                <a:solidFill>
                  <a:srgbClr val="7030A0"/>
                </a:solidFill>
              </a:rPr>
              <a:t>m</a:t>
            </a:r>
            <a:r>
              <a:rPr lang="nl-BE" sz="5400" dirty="0" smtClean="0">
                <a:solidFill>
                  <a:srgbClr val="00B050"/>
                </a:solidFill>
              </a:rPr>
              <a:t>ok</a:t>
            </a:r>
            <a:endParaRPr lang="nl-BE" sz="5400" dirty="0">
              <a:solidFill>
                <a:srgbClr val="00B050"/>
              </a:solidFill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4932040" y="4490289"/>
            <a:ext cx="1461713" cy="91440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5400" dirty="0">
                <a:solidFill>
                  <a:srgbClr val="7030A0"/>
                </a:solidFill>
              </a:rPr>
              <a:t>r</a:t>
            </a:r>
            <a:r>
              <a:rPr lang="nl-BE" sz="5400" dirty="0" smtClean="0">
                <a:solidFill>
                  <a:srgbClr val="00B050"/>
                </a:solidFill>
              </a:rPr>
              <a:t>ok</a:t>
            </a:r>
            <a:endParaRPr lang="nl-BE" sz="5400" dirty="0">
              <a:solidFill>
                <a:srgbClr val="00B050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2411760" y="1891680"/>
            <a:ext cx="1461713" cy="9144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6000" dirty="0"/>
              <a:t>m</a:t>
            </a:r>
          </a:p>
        </p:txBody>
      </p:sp>
      <p:sp>
        <p:nvSpPr>
          <p:cNvPr id="11" name="Rechthoek 10"/>
          <p:cNvSpPr/>
          <p:nvPr/>
        </p:nvSpPr>
        <p:spPr>
          <a:xfrm>
            <a:off x="755576" y="2564160"/>
            <a:ext cx="1461713" cy="9144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6000" dirty="0" smtClean="0"/>
              <a:t>r</a:t>
            </a:r>
            <a:endParaRPr lang="nl-BE" sz="6000" dirty="0"/>
          </a:p>
        </p:txBody>
      </p:sp>
    </p:spTree>
    <p:extLst>
      <p:ext uri="{BB962C8B-B14F-4D97-AF65-F5344CB8AC3E}">
        <p14:creationId xmlns:p14="http://schemas.microsoft.com/office/powerpoint/2010/main" val="84662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animBg="1"/>
      <p:bldP spid="9" grpId="0" animBg="1"/>
      <p:bldP spid="10" grpId="0" animBg="1"/>
      <p:bldP spid="10" grpId="1" animBg="1"/>
      <p:bldP spid="11" grpId="0" animBg="1"/>
      <p:bldP spid="1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Theo Vdb\Local Settings\Temporary Internet Files\Content.IE5\LCFUXBBR\MP900431025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87" y="0"/>
            <a:ext cx="703882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584176"/>
          </a:xfrm>
        </p:spPr>
        <p:txBody>
          <a:bodyPr>
            <a:normAutofit fontScale="90000"/>
          </a:bodyPr>
          <a:lstStyle/>
          <a:p>
            <a:pPr algn="l"/>
            <a:r>
              <a:rPr lang="nl-BE" dirty="0" smtClean="0"/>
              <a:t/>
            </a:r>
            <a:br>
              <a:rPr lang="nl-BE" dirty="0" smtClean="0"/>
            </a:b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/>
              <a:t/>
            </a:r>
            <a:br>
              <a:rPr lang="nl-BE" dirty="0"/>
            </a:b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BE" sz="4400" dirty="0" smtClean="0">
              <a:latin typeface="+mj-lt"/>
            </a:endParaRPr>
          </a:p>
          <a:p>
            <a:endParaRPr lang="nl-BE" sz="4400" dirty="0">
              <a:latin typeface="+mj-lt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2411758" y="2348880"/>
            <a:ext cx="1461713" cy="914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5400" dirty="0" smtClean="0">
                <a:solidFill>
                  <a:schemeClr val="accent6"/>
                </a:solidFill>
              </a:rPr>
              <a:t>v</a:t>
            </a:r>
            <a:r>
              <a:rPr lang="nl-BE" sz="5400" dirty="0" smtClean="0">
                <a:solidFill>
                  <a:schemeClr val="bg1"/>
                </a:solidFill>
              </a:rPr>
              <a:t>is</a:t>
            </a:r>
            <a:endParaRPr lang="nl-BE" sz="5400" dirty="0">
              <a:solidFill>
                <a:schemeClr val="bg1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3563888" y="3691385"/>
            <a:ext cx="1326081" cy="914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5400" dirty="0" smtClean="0">
                <a:solidFill>
                  <a:schemeClr val="accent6"/>
                </a:solidFill>
              </a:rPr>
              <a:t>m</a:t>
            </a:r>
            <a:r>
              <a:rPr lang="nl-BE" sz="5400" dirty="0" smtClean="0"/>
              <a:t>is</a:t>
            </a:r>
            <a:endParaRPr lang="nl-BE" sz="5400" dirty="0"/>
          </a:p>
        </p:txBody>
      </p:sp>
      <p:sp>
        <p:nvSpPr>
          <p:cNvPr id="9" name="Rechthoek 8"/>
          <p:cNvSpPr/>
          <p:nvPr/>
        </p:nvSpPr>
        <p:spPr>
          <a:xfrm>
            <a:off x="4226928" y="5342305"/>
            <a:ext cx="1461713" cy="914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5400" dirty="0" smtClean="0">
                <a:solidFill>
                  <a:schemeClr val="accent6"/>
                </a:solidFill>
              </a:rPr>
              <a:t>s</a:t>
            </a:r>
            <a:r>
              <a:rPr lang="nl-BE" sz="5400" dirty="0" smtClean="0"/>
              <a:t>is</a:t>
            </a:r>
            <a:endParaRPr lang="nl-BE" sz="5400" dirty="0"/>
          </a:p>
        </p:txBody>
      </p:sp>
      <p:sp>
        <p:nvSpPr>
          <p:cNvPr id="10" name="Rechthoek 9"/>
          <p:cNvSpPr/>
          <p:nvPr/>
        </p:nvSpPr>
        <p:spPr>
          <a:xfrm>
            <a:off x="2411759" y="998596"/>
            <a:ext cx="1461713" cy="91440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6000" dirty="0" smtClean="0"/>
              <a:t>m</a:t>
            </a:r>
            <a:endParaRPr lang="nl-BE" sz="6000" dirty="0"/>
          </a:p>
        </p:txBody>
      </p:sp>
      <p:sp>
        <p:nvSpPr>
          <p:cNvPr id="11" name="Rechthoek 10"/>
          <p:cNvSpPr/>
          <p:nvPr/>
        </p:nvSpPr>
        <p:spPr>
          <a:xfrm>
            <a:off x="467544" y="1268760"/>
            <a:ext cx="1461713" cy="91440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60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44020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1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animBg="1"/>
      <p:bldP spid="9" grpId="0" animBg="1"/>
      <p:bldP spid="10" grpId="0" animBg="1"/>
      <p:bldP spid="10" grpId="1" animBg="1"/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0412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23</Words>
  <Application>Microsoft Office PowerPoint</Application>
  <PresentationFormat>Diavoorstelling (4:3)</PresentationFormat>
  <Paragraphs>26</Paragraphs>
  <Slides>4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    </vt:lpstr>
      <vt:lpstr>    </vt:lpstr>
      <vt:lpstr>    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sok </dc:title>
  <dc:creator>Theo Vdb</dc:creator>
  <cp:lastModifiedBy>Theo Vdb</cp:lastModifiedBy>
  <cp:revision>7</cp:revision>
  <dcterms:created xsi:type="dcterms:W3CDTF">2010-09-19T13:13:27Z</dcterms:created>
  <dcterms:modified xsi:type="dcterms:W3CDTF">2010-09-21T15:24:39Z</dcterms:modified>
</cp:coreProperties>
</file>