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sldIdLst>
    <p:sldId id="256" r:id="rId3"/>
    <p:sldId id="257" r:id="rId4"/>
    <p:sldId id="288" r:id="rId5"/>
    <p:sldId id="258" r:id="rId6"/>
    <p:sldId id="259" r:id="rId7"/>
    <p:sldId id="28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8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ADE0FFD-BF3B-4E5F-BFAD-D0D4B6391F35}" type="datetimeFigureOut">
              <a:rPr lang="nl-BE" smtClean="0"/>
              <a:t>27/01/2015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3A4D13-AF40-45EE-8FE5-9FD23B5ACF75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800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vak 5"/>
          <p:cNvSpPr txBox="1"/>
          <p:nvPr/>
        </p:nvSpPr>
        <p:spPr>
          <a:xfrm>
            <a:off x="3131840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chemeClr val="bg1"/>
                </a:solidFill>
              </a:rPr>
              <a:t>     NOORWEGEN 2014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75856" y="105273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             </a:t>
            </a:r>
            <a:r>
              <a:rPr lang="nl-BE" b="1" dirty="0" smtClean="0">
                <a:solidFill>
                  <a:schemeClr val="bg1"/>
                </a:solidFill>
              </a:rPr>
              <a:t>BEKAERT SENIOREN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89186"/>
      </p:ext>
    </p:extLst>
  </p:cSld>
  <p:clrMapOvr>
    <a:masterClrMapping/>
  </p:clrMapOvr>
  <p:transition spd="slow" advClick="0" advTm="8000">
    <p:sndAc>
      <p:stSnd>
        <p:snd r:embed="rId2" name="Richard Clayderman-My Wa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6918089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4192515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390082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42" y="0"/>
            <a:ext cx="466388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3"/>
            <a:ext cx="5652120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1488135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4852959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6" y="22399"/>
            <a:ext cx="9114134" cy="683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3457773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5650107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2627673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9304533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3904131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6950329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0847176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864543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967527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1964365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0337979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5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3729775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8476057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68560" y="1124744"/>
            <a:ext cx="6048672" cy="1828800"/>
          </a:xfrm>
        </p:spPr>
        <p:txBody>
          <a:bodyPr/>
          <a:lstStyle/>
          <a:p>
            <a:r>
              <a:rPr lang="nl-BE" dirty="0" smtClean="0">
                <a:solidFill>
                  <a:srgbClr val="FF0000"/>
                </a:solidFill>
              </a:rPr>
              <a:t>Einde</a:t>
            </a:r>
            <a:br>
              <a:rPr lang="nl-BE" dirty="0" smtClean="0">
                <a:solidFill>
                  <a:srgbClr val="FF0000"/>
                </a:solidFill>
              </a:rPr>
            </a:b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580112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Jozef </a:t>
            </a:r>
            <a:r>
              <a:rPr lang="nl-BE" dirty="0" err="1" smtClean="0"/>
              <a:t>degroote</a:t>
            </a:r>
            <a:r>
              <a:rPr lang="nl-BE" dirty="0" smtClean="0"/>
              <a:t>  2</a:t>
            </a:r>
            <a:r>
              <a:rPr lang="nl-BE" sz="1200" dirty="0" smtClean="0"/>
              <a:t>6</a:t>
            </a:r>
            <a:r>
              <a:rPr lang="nl-BE" dirty="0" smtClean="0"/>
              <a:t>-01-2015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374441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7859917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424836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9467676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4708578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4532820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3205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193395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4777702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</Words>
  <Application>Microsoft Office PowerPoint</Application>
  <PresentationFormat>Diavoorstelling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29" baseType="lpstr">
      <vt:lpstr>Stroom</vt:lpstr>
      <vt:lpstr>Overvloed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Einde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jozef</dc:creator>
  <cp:lastModifiedBy>jozef</cp:lastModifiedBy>
  <cp:revision>41</cp:revision>
  <dcterms:created xsi:type="dcterms:W3CDTF">2015-01-26T09:21:50Z</dcterms:created>
  <dcterms:modified xsi:type="dcterms:W3CDTF">2015-01-27T13:43:07Z</dcterms:modified>
</cp:coreProperties>
</file>